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Oswald" panose="020B0604020202020204" charset="0"/>
      <p:regular r:id="rId12"/>
      <p:bold r:id="rId13"/>
    </p:embeddedFont>
    <p:embeddedFont>
      <p:font typeface="Playfair Display" panose="020B0604020202020204" charset="0"/>
      <p:regular r:id="rId14"/>
      <p:bold r:id="rId15"/>
      <p:italic r:id="rId16"/>
      <p:boldItalic r:id="rId17"/>
    </p:embeddedFont>
    <p:embeddedFont>
      <p:font typeface="Montserrat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95307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59aabe83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59aabe83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3660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9aabe836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9aabe836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49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9aabe836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9aabe836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Chlamydia is the leading cause of STD`S in females and males in both developed and undeveloped countries, with more than 110 million cases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4152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99752fd00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99752fd00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384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99752fd00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99752fd00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46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99752fd00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99752fd00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288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9aabe7e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9aabe7e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360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9aabe7e9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9aabe7e9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122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b808445c0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b808445c0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55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50" y="0"/>
            <a:ext cx="9144000" cy="77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Sexually Transmitted Diseases</a:t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975" y="0"/>
            <a:ext cx="3816052" cy="282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448" y="0"/>
            <a:ext cx="5415504" cy="499109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Prevent STD`s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450950"/>
            <a:ext cx="3516750" cy="345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91600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200" y="0"/>
            <a:ext cx="7498701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Gonnorrhea, Syphillis and Chlaymydia</a:t>
            </a: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According to the CDC young people in the U. S aged 15-24 represent 27% of the total of sexually active population but account for 50% of  new STI`s.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25" y="2098801"/>
            <a:ext cx="3007050" cy="293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3475" y="2243900"/>
            <a:ext cx="4188749" cy="278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Myocoplasma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266975" y="1263900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Is recognized as a male urethis and also is now showing evidence in women. According to the Scientifica mycoplasma is a slow growing organism that has a uniformed detection of acute infection and prior exposure. Isolation and culturing of M. genitalium is slow and time consuming , and not feasible when there is a need to institute immediate antimicrobial therapy.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99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Treatment</a:t>
            </a: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M. Genitalium is an emerging STI, more research is needed regarding pathogenicity and treatment.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86E8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00FF"/>
                </a:highlight>
              </a:rPr>
              <a:t>Resources</a:t>
            </a:r>
            <a:endParaRPr>
              <a:highlight>
                <a:srgbClr val="FF00FF"/>
              </a:highlight>
            </a:endParaRPr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1"/>
          </p:nvPr>
        </p:nvSpPr>
        <p:spPr>
          <a:xfrm>
            <a:off x="311700" y="1202450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Local Health Dept.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Primary Care Doctor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Local Emergency Room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Campus Health Suite 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3200" y="1407650"/>
            <a:ext cx="3356951" cy="276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On-screen Show (16:9)</PresentationFormat>
  <Paragraphs>14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Oswald</vt:lpstr>
      <vt:lpstr>Playfair Display</vt:lpstr>
      <vt:lpstr>Arial</vt:lpstr>
      <vt:lpstr>Montserrat</vt:lpstr>
      <vt:lpstr>Pop</vt:lpstr>
      <vt:lpstr>Sexually Transmitted Diseases</vt:lpstr>
      <vt:lpstr>How to Prevent STD`s</vt:lpstr>
      <vt:lpstr>PowerPoint Presentation</vt:lpstr>
      <vt:lpstr>PowerPoint Presentation</vt:lpstr>
      <vt:lpstr>Gonnorrhea, Syphillis and Chlaymydia</vt:lpstr>
      <vt:lpstr>Myocoplasma</vt:lpstr>
      <vt:lpstr>Treatment</vt:lpstr>
      <vt:lpstr>PowerPoint Presentation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Sexually Transmitted Diseases</dc:title>
  <cp:lastModifiedBy>Windows User</cp:lastModifiedBy>
  <cp:revision>1</cp:revision>
  <dcterms:modified xsi:type="dcterms:W3CDTF">2020-08-10T09:41:41Z</dcterms:modified>
</cp:coreProperties>
</file>