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7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1086" y="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7EBCF1B-FB95-4A6F-9783-3561C52A2686}" type="datetimeFigureOut">
              <a:rPr lang="en-US" smtClean="0"/>
              <a:t>5/8/2021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FFCE8E4-C768-4918-BBD5-117EE9B66F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EBCF1B-FB95-4A6F-9783-3561C52A2686}" type="datetimeFigureOut">
              <a:rPr lang="en-US" smtClean="0"/>
              <a:t>5/8/2021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FCE8E4-C768-4918-BBD5-117EE9B66F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EBCF1B-FB95-4A6F-9783-3561C52A2686}" type="datetimeFigureOut">
              <a:rPr lang="en-US" smtClean="0"/>
              <a:t>5/8/2021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FCE8E4-C768-4918-BBD5-117EE9B66F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EBCF1B-FB95-4A6F-9783-3561C52A2686}" type="datetimeFigureOut">
              <a:rPr lang="en-US" smtClean="0"/>
              <a:t>5/8/2021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FCE8E4-C768-4918-BBD5-117EE9B66F5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EBCF1B-FB95-4A6F-9783-3561C52A2686}" type="datetimeFigureOut">
              <a:rPr lang="en-US" smtClean="0"/>
              <a:t>5/8/2021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FCE8E4-C768-4918-BBD5-117EE9B66F5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EBCF1B-FB95-4A6F-9783-3561C52A2686}" type="datetimeFigureOut">
              <a:rPr lang="en-US" smtClean="0"/>
              <a:t>5/8/2021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FCE8E4-C768-4918-BBD5-117EE9B66F5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EBCF1B-FB95-4A6F-9783-3561C52A2686}" type="datetimeFigureOut">
              <a:rPr lang="en-US" smtClean="0"/>
              <a:t>5/8/2021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FCE8E4-C768-4918-BBD5-117EE9B66F5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EBCF1B-FB95-4A6F-9783-3561C52A2686}" type="datetimeFigureOut">
              <a:rPr lang="en-US" smtClean="0"/>
              <a:t>5/8/2021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FCE8E4-C768-4918-BBD5-117EE9B66F5D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EBCF1B-FB95-4A6F-9783-3561C52A2686}" type="datetimeFigureOut">
              <a:rPr lang="en-US" smtClean="0"/>
              <a:t>5/8/2021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FCE8E4-C768-4918-BBD5-117EE9B66F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7EBCF1B-FB95-4A6F-9783-3561C52A2686}" type="datetimeFigureOut">
              <a:rPr lang="en-US" smtClean="0"/>
              <a:t>5/8/2021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FCE8E4-C768-4918-BBD5-117EE9B66F5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7EBCF1B-FB95-4A6F-9783-3561C52A2686}" type="datetimeFigureOut">
              <a:rPr lang="en-US" smtClean="0"/>
              <a:t>5/8/2021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FFCE8E4-C768-4918-BBD5-117EE9B66F5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7EBCF1B-FB95-4A6F-9783-3561C52A2686}" type="datetimeFigureOut">
              <a:rPr lang="en-US" smtClean="0"/>
              <a:t>5/8/2021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2FFCE8E4-C768-4918-BBD5-117EE9B66F5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Chewy Company Analysis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>
              <a:lnSpc>
                <a:spcPct val="200000"/>
              </a:lnSpc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Student’s Name</a:t>
            </a:r>
          </a:p>
          <a:p>
            <a:pPr>
              <a:lnSpc>
                <a:spcPct val="200000"/>
              </a:lnSpc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Professor’s Name</a:t>
            </a:r>
          </a:p>
          <a:p>
            <a:pPr>
              <a:lnSpc>
                <a:spcPct val="200000"/>
              </a:lnSpc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Course</a:t>
            </a:r>
          </a:p>
          <a:p>
            <a:pPr>
              <a:lnSpc>
                <a:spcPct val="200000"/>
              </a:lnSpc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Date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Introduction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  <a:buFont typeface="Wingdings" pitchFamily="2" charset="2"/>
              <a:buChar char="v"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Chewy Company is an American online retailer based in Dania Beach, Florida, which deals with pet foodstuff and other pet-related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goods.</a:t>
            </a:r>
          </a:p>
          <a:p>
            <a:pPr>
              <a:lnSpc>
                <a:spcPct val="200000"/>
              </a:lnSpc>
              <a:buFont typeface="Wingdings" pitchFamily="2" charset="2"/>
              <a:buChar char="v"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Chewy was founded in June 2011 by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Micheal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Day and Ryan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Cohen.</a:t>
            </a:r>
          </a:p>
          <a:p>
            <a:pPr>
              <a:lnSpc>
                <a:spcPct val="200000"/>
              </a:lnSpc>
              <a:buFont typeface="Wingdings" pitchFamily="2" charset="2"/>
              <a:buChar char="v"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In 2017, the company received  the Stevie Award for Favorite Customer Service in retail. 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  <a:buFont typeface="Wingdings" pitchFamily="2" charset="2"/>
              <a:buChar char="v"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As an e-commerce company, the drive of the operation is product innovation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200000"/>
              </a:lnSpc>
              <a:buFont typeface="Wingdings" pitchFamily="2" charset="2"/>
              <a:buChar char="v"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2020, it was publicized that Chewy and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PetSmart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would be divided by a private equity organization known as BC Partner Inc., and the plans began in early 2021.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It is inclusive of all outer elements that impact the functioning of a business. Therefore, the industry must act in response to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maintain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its flow of operation. 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These factors can be categorized into two categories the micro and macro environment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Some of the external environment that affects Chewy Company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includes: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political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factors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Social factors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Economic factors 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External Environment</a:t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Chewy Company can use its core capability to reinforce its value and continue to distribute the consistent eminence and meet the customers' needs. 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he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company can uphold an aggressive distinction and management over other local and worldwide players in the business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Some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of the resource capabilities of Chewy Company include 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nternational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distribution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networks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use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of progressive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technology 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dequate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human resource management.</a:t>
            </a:r>
          </a:p>
          <a:p>
            <a:pPr>
              <a:lnSpc>
                <a:spcPct val="150000"/>
              </a:lnSpc>
            </a:pPr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Company’s Resources Capabilities, and Competitiveness</a:t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Some of the corporate strategies that can strengthen the Company's competitive position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include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cost 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leadership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This strategy contains an affiliation attempting to gain a general business segment by drawing in cost perceptive or cost-restricted clients or purchasers. 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differentiation 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strategy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: The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affiliation will make things division in a differentiation strategy, yet right inside one or fewer market pieces. 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concentration strategy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concentration system varies from the past two in that it is not planned to serve the whole market yet just a particular market portion. </a:t>
            </a:r>
            <a:endParaRPr lang="en-US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Corporate Strategies</a:t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  <a:buFont typeface="Wingdings" pitchFamily="2" charset="2"/>
              <a:buChar char="v"/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Corporate 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Ethics: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Company adheres to the employment and has always been comfortable with diversity in its workforce and has framed internal company policies to enhance diversity. 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  <a:buFont typeface="Wingdings" pitchFamily="2" charset="2"/>
              <a:buChar char="v"/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Corporate Social 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Responsibility: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Chewy Company considers CSR as an indispensable piece of their picture, tolerating that customers will undoubtedly work with brands that they seem to be better. </a:t>
            </a:r>
          </a:p>
          <a:p>
            <a:pPr>
              <a:lnSpc>
                <a:spcPct val="200000"/>
              </a:lnSpc>
              <a:buFont typeface="Wingdings" pitchFamily="2" charset="2"/>
              <a:buChar char="v"/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Environmental Sustainability and 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Strategy: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Chewy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Company has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presented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a green product offering which is a variety of its everyday items. </a:t>
            </a:r>
          </a:p>
          <a:p>
            <a:pPr>
              <a:buFont typeface="Wingdings" pitchFamily="2" charset="2"/>
              <a:buChar char="v"/>
            </a:pP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400" y="457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2700" dirty="0" smtClean="0"/>
              <a:t>Corporate Ethics, Corporate Social Responsibility, Environmental Sustainability, and Strategy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Organization corporate culture 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. An unbelievable civilization typifies constructive qualities that improve completing, while a futile organization culture brings out a characteristic that can disturb even the influential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association.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For instance, 259 workers at Chewy have checked on Chewy across diverse culture capacity, giving their belief on things going from chief evaluations to the speed at work. 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Leadership: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Chewy Executive Team is evaluated as an "A+" and drove by CEO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Sumit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Singh. Chewy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workers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rate their Executive Team in the Top 5% of comparative size organizations comparably with 10,000+ Employees. 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Company's organization corporate culture and leadership</a:t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Ghazinoory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, S.,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Abdi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, M., &amp;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Azadegan-Mehr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, MSWOT methodology: a state-of-the-art review for the past, a framework for the future. Journal of business economics and management, 12(1), . (2011). 24-48.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Ghazinoory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, S.,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Esmail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Zadeh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, A., &amp;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Memariani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, A. Fuzzy SWOT analysis. Journal of Intelligent &amp; Fuzzy Systems, (2007).  18(1), 99-108.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Helms, M. M., &amp; Nixon, J. Exploring SWOT analysis–where are we now? A review of academic research from the last decade. Journal of strategy and management, (2010).  3(3), 215-251.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Jackson, S. E., Joshi, A., &amp; </a:t>
            </a:r>
            <a:r>
              <a:rPr lang="en-US" sz="1700" dirty="0" err="1" smtClean="0">
                <a:latin typeface="Times New Roman" pitchFamily="18" charset="0"/>
                <a:cs typeface="Times New Roman" pitchFamily="18" charset="0"/>
              </a:rPr>
              <a:t>Erhardt</a:t>
            </a:r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, N. L. Recent research on team and organizational diversity: SWOT analysis and implications. Journal of management, (2003). 29(6), 801-830.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Works cited</a:t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</TotalTime>
  <Words>702</Words>
  <Application>Microsoft Office PowerPoint</Application>
  <PresentationFormat>On-screen Show (4:3)</PresentationFormat>
  <Paragraphs>43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Concourse</vt:lpstr>
      <vt:lpstr>Chewy Company Analysis </vt:lpstr>
      <vt:lpstr>Introduction  </vt:lpstr>
      <vt:lpstr>External Environment </vt:lpstr>
      <vt:lpstr>Company’s Resources Capabilities, and Competitiveness </vt:lpstr>
      <vt:lpstr>Corporate Strategies </vt:lpstr>
      <vt:lpstr>Corporate Ethics, Corporate Social Responsibility, Environmental Sustainability, and Strategy </vt:lpstr>
      <vt:lpstr>The Company's organization corporate culture and leadership </vt:lpstr>
      <vt:lpstr>Works cited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PETER</dc:creator>
  <cp:lastModifiedBy>PETER</cp:lastModifiedBy>
  <cp:revision>8</cp:revision>
  <dcterms:created xsi:type="dcterms:W3CDTF">2021-05-08T06:56:10Z</dcterms:created>
  <dcterms:modified xsi:type="dcterms:W3CDTF">2021-05-08T08:05:37Z</dcterms:modified>
</cp:coreProperties>
</file>