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7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D4E6622-02D5-42CD-BE19-1521C7D0ED77}" type="datetimeFigureOut">
              <a:rPr lang="en-US" smtClean="0"/>
              <a:pPr/>
              <a:t>5/4/2021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44D25EE-D3C8-4278-AD8B-C4C9EC109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3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981D24D7-DB06-4D7F-8B3C-3BD8B77AE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876800"/>
            <a:ext cx="2819400" cy="609600"/>
          </a:xfrm>
        </p:spPr>
        <p:txBody>
          <a:bodyPr>
            <a:normAutofit fontScale="70000" lnSpcReduction="20000"/>
          </a:bodyPr>
          <a:lstStyle/>
          <a:p>
            <a:pPr marL="109728" indent="0" algn="ctr">
              <a:buNone/>
            </a:pPr>
            <a:r>
              <a:rPr lang="en-US" dirty="0" smtClean="0"/>
              <a:t>                                         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Peninsula Hong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Kong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E7380A82-8B1C-4A12-912E-786EC7AE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7400"/>
            <a:ext cx="3276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Marketing and Customer Experience Management</a:t>
            </a:r>
          </a:p>
        </p:txBody>
      </p:sp>
    </p:spTree>
    <p:extLst>
      <p:ext uri="{BB962C8B-B14F-4D97-AF65-F5344CB8AC3E}">
        <p14:creationId xmlns:p14="http://schemas.microsoft.com/office/powerpoint/2010/main" val="259018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Peninsula Hotel is the most luxuries facility in Hong Kong and for many other parts of Asia (</a:t>
            </a:r>
            <a:r>
              <a:rPr lang="en-GB" dirty="0"/>
              <a:t>Hsu, 2015)</a:t>
            </a:r>
            <a:r>
              <a:rPr lang="en-US" dirty="0"/>
              <a:t>. </a:t>
            </a:r>
          </a:p>
          <a:p>
            <a:r>
              <a:rPr lang="en-US" dirty="0"/>
              <a:t>The hotel is focused in giving their customers experience worth every penny they pay for. </a:t>
            </a:r>
          </a:p>
          <a:p>
            <a:r>
              <a:rPr lang="en-US" dirty="0"/>
              <a:t>Technology is slowly changing the levels of experiences and Peninsula Hotel is at forefront adopting live improving technology services.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of virtual reality in making bookings.</a:t>
            </a:r>
          </a:p>
          <a:p>
            <a:pPr>
              <a:buNone/>
            </a:pPr>
            <a:r>
              <a:rPr lang="en-US" dirty="0"/>
              <a:t>    -This helps the customer make an informed decision. </a:t>
            </a:r>
          </a:p>
          <a:p>
            <a:r>
              <a:rPr lang="en-US" dirty="0"/>
              <a:t>Virtual reality with minimize the hustle of calling to inquire the size of the rooms, amenities, and surroundings (Wang, Li &amp; Zhang, 2016).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Competitive advantages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of AI (artificial intelligence) technology together with a sound technology to increase personalized services to customers.</a:t>
            </a:r>
          </a:p>
          <a:p>
            <a:r>
              <a:rPr lang="en-US" dirty="0"/>
              <a:t>Use of RFID Wristband able to store customer details for accessing amenities and making payments.</a:t>
            </a:r>
          </a:p>
          <a:p>
            <a:pPr>
              <a:buNone/>
            </a:pPr>
            <a:r>
              <a:rPr lang="en-US" dirty="0"/>
              <a:t>                              </a:t>
            </a:r>
            <a:r>
              <a:rPr lang="en-US" i="1" dirty="0"/>
              <a:t>RFID Wristband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Competitive advantages</a:t>
            </a:r>
          </a:p>
        </p:txBody>
      </p:sp>
      <p:pic>
        <p:nvPicPr>
          <p:cNvPr id="1026" name="Picture 2" descr="C:\Users\user\Desktop\rf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657600"/>
            <a:ext cx="228600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hotel is keen to implementing recommendation of the market audit.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The improvements are target for sales and after-sale services, where customers tend to voice their concerns and dissatisfaction.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Improving customer experience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hotel is focused in making face-recognition a reality.</a:t>
            </a:r>
          </a:p>
          <a:p>
            <a:r>
              <a:rPr lang="en-US" dirty="0"/>
              <a:t>This technology would save customer the time it takes to check-in their rooms. </a:t>
            </a:r>
          </a:p>
          <a:p>
            <a:r>
              <a:rPr lang="en-US" dirty="0"/>
              <a:t>The technology is expected to direct the customer to their respective rooms and open the door using the same technology.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 Improving customer experience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Improvements require a certain amount of investment, either in monetary value or time.</a:t>
            </a:r>
          </a:p>
          <a:p>
            <a:r>
              <a:rPr lang="en-US" dirty="0"/>
              <a:t>Decisions on improving experience are usually arrived at after  a market research and intense consultations (</a:t>
            </a:r>
            <a:r>
              <a:rPr lang="en-GB" dirty="0"/>
              <a:t>Mohammed, Guillet &amp; Law, 2014).</a:t>
            </a:r>
            <a:r>
              <a:rPr lang="en-US" dirty="0"/>
              <a:t> </a:t>
            </a:r>
          </a:p>
          <a:p>
            <a:r>
              <a:rPr lang="en-US" dirty="0"/>
              <a:t>The number of steps help cushion spending on otherwise unproved strategies.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Financial Impact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Peninsula Hotel recognizes the reason for improving customer experience as a competitive advantage.</a:t>
            </a:r>
          </a:p>
          <a:p>
            <a:r>
              <a:rPr lang="en-US" dirty="0"/>
              <a:t>The modern travels consist of tech-savvy enthusiast whose expectations on experience in five star hotels is more personalized. </a:t>
            </a:r>
          </a:p>
          <a:p>
            <a:r>
              <a:rPr lang="en-US" dirty="0"/>
              <a:t>Investing in customer experience is a guaranteed strategy is well analyzed at the market level.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8. Conclusion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Hsu, H.C.C., 2015. Tourism and hospitality education in Asia. </a:t>
            </a:r>
            <a:r>
              <a:rPr lang="en-US" i="1" dirty="0"/>
              <a:t>The Routledge handbook of tourism and hospitality education</a:t>
            </a:r>
            <a:r>
              <a:rPr lang="en-US" dirty="0"/>
              <a:t>, pp.197-209.</a:t>
            </a:r>
          </a:p>
          <a:p>
            <a:r>
              <a:rPr lang="en-US" dirty="0"/>
              <a:t>Mohammed, I., Guillet, B.D. and Law, R., 2014. Competitor set identification in the hotel industry: A case study of a full-service hotel in Hong Kong. </a:t>
            </a:r>
            <a:r>
              <a:rPr lang="en-US" i="1" dirty="0"/>
              <a:t>International Journal of Hospitality Management</a:t>
            </a:r>
            <a:r>
              <a:rPr lang="en-US" dirty="0"/>
              <a:t>, </a:t>
            </a:r>
            <a:r>
              <a:rPr lang="en-US" i="1" dirty="0"/>
              <a:t>39</a:t>
            </a:r>
            <a:r>
              <a:rPr lang="en-US" dirty="0"/>
              <a:t>, pp.29-40.</a:t>
            </a:r>
          </a:p>
          <a:p>
            <a:r>
              <a:rPr lang="en-US" dirty="0"/>
              <a:t>Wang, Y.S., Li, H.T., Li, C.R. and Zhang, D.Z., 2016. Factors affecting hotels' adoption of mobile reservation systems: A technology-organization-environment framework. </a:t>
            </a:r>
            <a:r>
              <a:rPr lang="en-US" i="1" dirty="0"/>
              <a:t>Tourism Management</a:t>
            </a:r>
            <a:r>
              <a:rPr lang="en-US" dirty="0"/>
              <a:t>, </a:t>
            </a:r>
            <a:r>
              <a:rPr lang="en-US" i="1" dirty="0"/>
              <a:t>53</a:t>
            </a:r>
            <a:r>
              <a:rPr lang="en-US" dirty="0"/>
              <a:t>, pp.163-172.</a:t>
            </a:r>
            <a:endParaRPr lang="en-GB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Appendices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262</TotalTime>
  <Words>376</Words>
  <Application>Microsoft Office PowerPoint</Application>
  <PresentationFormat>On-screen Show (4:3)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Lucida Sans Unicode</vt:lpstr>
      <vt:lpstr>Verdana</vt:lpstr>
      <vt:lpstr>Wingdings 2</vt:lpstr>
      <vt:lpstr>Wingdings 3</vt:lpstr>
      <vt:lpstr>Concourse</vt:lpstr>
      <vt:lpstr>Marketing and Customer Experience Management</vt:lpstr>
      <vt:lpstr>2. Introduction</vt:lpstr>
      <vt:lpstr>3. Competitive advantages</vt:lpstr>
      <vt:lpstr>4. Competitive advantages</vt:lpstr>
      <vt:lpstr>5. Improving customer experience</vt:lpstr>
      <vt:lpstr>6. Improving customer experience</vt:lpstr>
      <vt:lpstr>7. Financial Impact</vt:lpstr>
      <vt:lpstr>8. Conclusion </vt:lpstr>
      <vt:lpstr>9. Appendices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SUMMERS</cp:lastModifiedBy>
  <cp:revision>14</cp:revision>
  <dcterms:created xsi:type="dcterms:W3CDTF">2020-03-19T16:56:06Z</dcterms:created>
  <dcterms:modified xsi:type="dcterms:W3CDTF">2021-05-04T09:00:41Z</dcterms:modified>
</cp:coreProperties>
</file>