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258" r:id="rId4"/>
    <p:sldId id="259" r:id="rId5"/>
    <p:sldId id="260" r:id="rId6"/>
    <p:sldId id="261" r:id="rId7"/>
    <p:sldId id="262" r:id="rId8"/>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80" d="100"/>
          <a:sy n="80" d="100"/>
        </p:scale>
        <p:origin x="378" y="7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54955" y="1447800"/>
            <a:ext cx="8825658" cy="3329581"/>
          </a:xfrm>
        </p:spPr>
        <p:txBody>
          <a:bodyPr anchor="b"/>
          <a:lstStyle>
            <a:lvl1pPr>
              <a:defRPr sz="7200"/>
            </a:lvl1pPr>
          </a:lstStyle>
          <a:p>
            <a:r>
              <a:rPr lang="en-US" smtClean="0"/>
              <a:t>Click to edit Master title style</a:t>
            </a:r>
            <a:endParaRPr lang="en-US" dirty="0"/>
          </a:p>
        </p:txBody>
      </p:sp>
      <p:sp>
        <p:nvSpPr>
          <p:cNvPr id="3" name="Subtitle 2"/>
          <p:cNvSpPr>
            <a:spLocks noGrp="1"/>
          </p:cNvSpPr>
          <p:nvPr>
            <p:ph type="subTitle" idx="1"/>
          </p:nvPr>
        </p:nvSpPr>
        <p:spPr>
          <a:xfrm>
            <a:off x="1154955" y="4777380"/>
            <a:ext cx="8825658" cy="861420"/>
          </a:xfrm>
        </p:spPr>
        <p:txBody>
          <a:bodyPr anchor="t"/>
          <a:lstStyle>
            <a:lvl1pPr marL="0" indent="0" algn="l">
              <a:buNone/>
              <a:defRPr cap="all">
                <a:solidFill>
                  <a:schemeClr val="bg2">
                    <a:lumMod val="40000"/>
                    <a:lumOff val="6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4AAD347D-5ACD-4C99-B74B-A9C85AD731AF}" type="datetimeFigureOut">
              <a:rPr lang="en-US" dirty="0"/>
              <a:t>5/7/2021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6" y="4800587"/>
            <a:ext cx="8825657"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154955" y="685800"/>
            <a:ext cx="8825658" cy="3640666"/>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154956" y="5367325"/>
            <a:ext cx="8825656"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509A250-FF31-4206-8172-F9D3106AACB1}" type="datetimeFigureOut">
              <a:rPr lang="en-US" dirty="0"/>
              <a:t>5/7/2021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4" y="1447800"/>
            <a:ext cx="8825659" cy="1981200"/>
          </a:xfrm>
        </p:spPr>
        <p:txBody>
          <a:bodyPr/>
          <a:lstStyle>
            <a:lvl1pPr>
              <a:defRPr sz="4800"/>
            </a:lvl1pPr>
          </a:lstStyle>
          <a:p>
            <a:r>
              <a:rPr lang="en-US" smtClean="0"/>
              <a:t>Click to edit Master title style</a:t>
            </a:r>
            <a:endParaRPr lang="en-US" dirty="0"/>
          </a:p>
        </p:txBody>
      </p:sp>
      <p:sp>
        <p:nvSpPr>
          <p:cNvPr id="8" name="Text Placeholder 3"/>
          <p:cNvSpPr>
            <a:spLocks noGrp="1"/>
          </p:cNvSpPr>
          <p:nvPr>
            <p:ph type="body" sz="half" idx="2"/>
          </p:nvPr>
        </p:nvSpPr>
        <p:spPr>
          <a:xfrm>
            <a:off x="1154954" y="3657600"/>
            <a:ext cx="8825659" cy="23622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509A250-FF31-4206-8172-F9D3106AACB1}" type="datetimeFigureOut">
              <a:rPr lang="en-US" dirty="0"/>
              <a:t>5/7/2021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574801" y="1447800"/>
            <a:ext cx="7999315" cy="2323374"/>
          </a:xfrm>
        </p:spPr>
        <p:txBody>
          <a:bodyPr/>
          <a:lstStyle>
            <a:lvl1pPr>
              <a:defRPr sz="4800"/>
            </a:lvl1pPr>
          </a:lstStyle>
          <a:p>
            <a:r>
              <a:rPr lang="en-US" smtClean="0"/>
              <a:t>Click to edit Master title style</a:t>
            </a:r>
            <a:endParaRPr lang="en-US" dirty="0"/>
          </a:p>
        </p:txBody>
      </p:sp>
      <p:sp>
        <p:nvSpPr>
          <p:cNvPr id="11" name="Text Placeholder 3"/>
          <p:cNvSpPr>
            <a:spLocks noGrp="1"/>
          </p:cNvSpPr>
          <p:nvPr>
            <p:ph type="body" sz="half" idx="14"/>
          </p:nvPr>
        </p:nvSpPr>
        <p:spPr>
          <a:xfrm>
            <a:off x="1930400" y="3771174"/>
            <a:ext cx="7279649" cy="342174"/>
          </a:xfrm>
        </p:spPr>
        <p:txBody>
          <a:bodyPr vert="horz" lIns="91440" tIns="45720" rIns="91440" bIns="45720" rtlCol="0" anchor="t">
            <a:normAutofit/>
          </a:bodyPr>
          <a:lstStyle>
            <a:lvl1pPr marL="0" indent="0">
              <a:buNone/>
              <a:defRPr lang="en-US" sz="1400" b="0" i="0" kern="1200" cap="small" dirty="0">
                <a:solidFill>
                  <a:schemeClr val="bg2">
                    <a:lumMod val="40000"/>
                    <a:lumOff val="60000"/>
                  </a:schemeClr>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buNone/>
            </a:pPr>
            <a:r>
              <a:rPr lang="en-US" smtClean="0"/>
              <a:t>Click to edit Master text styles</a:t>
            </a:r>
          </a:p>
        </p:txBody>
      </p:sp>
      <p:sp>
        <p:nvSpPr>
          <p:cNvPr id="10" name="Text Placeholder 3"/>
          <p:cNvSpPr>
            <a:spLocks noGrp="1"/>
          </p:cNvSpPr>
          <p:nvPr>
            <p:ph type="body" sz="half" idx="2"/>
          </p:nvPr>
        </p:nvSpPr>
        <p:spPr>
          <a:xfrm>
            <a:off x="1154954" y="4350657"/>
            <a:ext cx="8825659"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509A250-FF31-4206-8172-F9D3106AACB1}" type="datetimeFigureOut">
              <a:rPr lang="en-US" dirty="0"/>
              <a:t>5/7/2021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
        <p:nvSpPr>
          <p:cNvPr id="12" name="TextBox 11"/>
          <p:cNvSpPr txBox="1"/>
          <p:nvPr/>
        </p:nvSpPr>
        <p:spPr>
          <a:xfrm>
            <a:off x="898295" y="971253"/>
            <a:ext cx="801912"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dirty="0"/>
              <a:t>“</a:t>
            </a:r>
          </a:p>
        </p:txBody>
      </p:sp>
      <p:sp>
        <p:nvSpPr>
          <p:cNvPr id="15" name="TextBox 14"/>
          <p:cNvSpPr txBox="1"/>
          <p:nvPr/>
        </p:nvSpPr>
        <p:spPr>
          <a:xfrm>
            <a:off x="9330490" y="2613787"/>
            <a:ext cx="801912"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dirty="0"/>
              <a:t>”</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154954" y="3124201"/>
            <a:ext cx="8825660" cy="1653180"/>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154954" y="4777381"/>
            <a:ext cx="8825659" cy="860400"/>
          </a:xfrm>
        </p:spPr>
        <p:txBody>
          <a:bodyPr anchor="t"/>
          <a:lstStyle>
            <a:lvl1pPr marL="0" indent="0" algn="l">
              <a:buNone/>
              <a:defRPr sz="2000" cap="none">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509A250-FF31-4206-8172-F9D3106AACB1}" type="datetimeFigureOut">
              <a:rPr lang="en-US" dirty="0"/>
              <a:t>5/7/2021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n-US" smtClean="0"/>
              <a:t>Click to edit Master title style</a:t>
            </a:r>
            <a:endParaRPr lang="en-US" dirty="0"/>
          </a:p>
        </p:txBody>
      </p:sp>
      <p:sp>
        <p:nvSpPr>
          <p:cNvPr id="3" name="Text Placeholder 2"/>
          <p:cNvSpPr>
            <a:spLocks noGrp="1"/>
          </p:cNvSpPr>
          <p:nvPr>
            <p:ph type="body" idx="1"/>
          </p:nvPr>
        </p:nvSpPr>
        <p:spPr>
          <a:xfrm>
            <a:off x="632947" y="1981200"/>
            <a:ext cx="2946866"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6" name="Text Placeholder 3"/>
          <p:cNvSpPr>
            <a:spLocks noGrp="1"/>
          </p:cNvSpPr>
          <p:nvPr>
            <p:ph type="body" sz="half" idx="15"/>
          </p:nvPr>
        </p:nvSpPr>
        <p:spPr>
          <a:xfrm>
            <a:off x="652463" y="2667000"/>
            <a:ext cx="2927350"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Text Placeholder 4"/>
          <p:cNvSpPr>
            <a:spLocks noGrp="1"/>
          </p:cNvSpPr>
          <p:nvPr>
            <p:ph type="body" sz="quarter" idx="3"/>
          </p:nvPr>
        </p:nvSpPr>
        <p:spPr>
          <a:xfrm>
            <a:off x="3883659" y="1981200"/>
            <a:ext cx="2936241"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9" name="Text Placeholder 3"/>
          <p:cNvSpPr>
            <a:spLocks noGrp="1"/>
          </p:cNvSpPr>
          <p:nvPr>
            <p:ph type="body" sz="half" idx="16"/>
          </p:nvPr>
        </p:nvSpPr>
        <p:spPr>
          <a:xfrm>
            <a:off x="3873106" y="2667000"/>
            <a:ext cx="294679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4" name="Text Placeholder 4"/>
          <p:cNvSpPr>
            <a:spLocks noGrp="1"/>
          </p:cNvSpPr>
          <p:nvPr>
            <p:ph type="body" sz="quarter" idx="13"/>
          </p:nvPr>
        </p:nvSpPr>
        <p:spPr>
          <a:xfrm>
            <a:off x="7124700" y="1981200"/>
            <a:ext cx="2932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0" name="Text Placeholder 3"/>
          <p:cNvSpPr>
            <a:spLocks noGrp="1"/>
          </p:cNvSpPr>
          <p:nvPr>
            <p:ph type="body" sz="half" idx="17"/>
          </p:nvPr>
        </p:nvSpPr>
        <p:spPr>
          <a:xfrm>
            <a:off x="7124700" y="2667000"/>
            <a:ext cx="2932113"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cxnSp>
        <p:nvCxnSpPr>
          <p:cNvPr id="17" name="Straight Connector 16"/>
          <p:cNvCxnSpPr/>
          <p:nvPr/>
        </p:nvCxnSpPr>
        <p:spPr>
          <a:xfrm>
            <a:off x="3726142"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6962227"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4509A250-FF31-4206-8172-F9D3106AACB1}" type="datetimeFigureOut">
              <a:rPr lang="en-US" dirty="0"/>
              <a:t>5/7/2021</a:t>
            </a:fld>
            <a:endParaRPr lang="en-US" dirty="0"/>
          </a:p>
        </p:txBody>
      </p:sp>
      <p:sp>
        <p:nvSpPr>
          <p:cNvPr id="4"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n-US" smtClean="0"/>
              <a:t>Click to edit Master title style</a:t>
            </a:r>
            <a:endParaRPr lang="en-US" dirty="0"/>
          </a:p>
        </p:txBody>
      </p:sp>
      <p:sp>
        <p:nvSpPr>
          <p:cNvPr id="3" name="Text Placeholder 2"/>
          <p:cNvSpPr>
            <a:spLocks noGrp="1"/>
          </p:cNvSpPr>
          <p:nvPr>
            <p:ph type="body" idx="1"/>
          </p:nvPr>
        </p:nvSpPr>
        <p:spPr>
          <a:xfrm>
            <a:off x="652463" y="4250949"/>
            <a:ext cx="2940050"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9" name="Picture Placeholder 2"/>
          <p:cNvSpPr>
            <a:spLocks noGrp="1" noChangeAspect="1"/>
          </p:cNvSpPr>
          <p:nvPr>
            <p:ph type="pic" idx="15"/>
          </p:nvPr>
        </p:nvSpPr>
        <p:spPr>
          <a:xfrm>
            <a:off x="652463" y="2209800"/>
            <a:ext cx="2940050"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2" name="Text Placeholder 3"/>
          <p:cNvSpPr>
            <a:spLocks noGrp="1"/>
          </p:cNvSpPr>
          <p:nvPr>
            <p:ph type="body" sz="half" idx="18"/>
          </p:nvPr>
        </p:nvSpPr>
        <p:spPr>
          <a:xfrm>
            <a:off x="652463" y="4827211"/>
            <a:ext cx="2940050"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Text Placeholder 4"/>
          <p:cNvSpPr>
            <a:spLocks noGrp="1"/>
          </p:cNvSpPr>
          <p:nvPr>
            <p:ph type="body" sz="quarter" idx="3"/>
          </p:nvPr>
        </p:nvSpPr>
        <p:spPr>
          <a:xfrm>
            <a:off x="3889375" y="4250949"/>
            <a:ext cx="2930525"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30" name="Picture Placeholder 2"/>
          <p:cNvSpPr>
            <a:spLocks noGrp="1" noChangeAspect="1"/>
          </p:cNvSpPr>
          <p:nvPr>
            <p:ph type="pic" idx="21"/>
          </p:nvPr>
        </p:nvSpPr>
        <p:spPr>
          <a:xfrm>
            <a:off x="3889374" y="2209800"/>
            <a:ext cx="2930525"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3" name="Text Placeholder 3"/>
          <p:cNvSpPr>
            <a:spLocks noGrp="1"/>
          </p:cNvSpPr>
          <p:nvPr>
            <p:ph type="body" sz="half" idx="19"/>
          </p:nvPr>
        </p:nvSpPr>
        <p:spPr>
          <a:xfrm>
            <a:off x="3888022" y="4827210"/>
            <a:ext cx="2934406"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4" name="Text Placeholder 4"/>
          <p:cNvSpPr>
            <a:spLocks noGrp="1"/>
          </p:cNvSpPr>
          <p:nvPr>
            <p:ph type="body" sz="quarter" idx="13"/>
          </p:nvPr>
        </p:nvSpPr>
        <p:spPr>
          <a:xfrm>
            <a:off x="7124700" y="4250949"/>
            <a:ext cx="2932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31" name="Picture Placeholder 2"/>
          <p:cNvSpPr>
            <a:spLocks noGrp="1" noChangeAspect="1"/>
          </p:cNvSpPr>
          <p:nvPr>
            <p:ph type="pic" idx="22"/>
          </p:nvPr>
        </p:nvSpPr>
        <p:spPr>
          <a:xfrm>
            <a:off x="7124699" y="2209800"/>
            <a:ext cx="2932113"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4" name="Text Placeholder 3"/>
          <p:cNvSpPr>
            <a:spLocks noGrp="1"/>
          </p:cNvSpPr>
          <p:nvPr>
            <p:ph type="body" sz="half" idx="20"/>
          </p:nvPr>
        </p:nvSpPr>
        <p:spPr>
          <a:xfrm>
            <a:off x="7124575" y="4827208"/>
            <a:ext cx="2935997"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cxnSp>
        <p:nvCxnSpPr>
          <p:cNvPr id="19" name="Straight Connector 18"/>
          <p:cNvCxnSpPr/>
          <p:nvPr/>
        </p:nvCxnSpPr>
        <p:spPr>
          <a:xfrm>
            <a:off x="3726142"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a:off x="6962227"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4509A250-FF31-4206-8172-F9D3106AACB1}" type="datetimeFigureOut">
              <a:rPr lang="en-US" dirty="0"/>
              <a:t>5/7/2021</a:t>
            </a:fld>
            <a:endParaRPr lang="en-US" dirty="0"/>
          </a:p>
        </p:txBody>
      </p:sp>
      <p:sp>
        <p:nvSpPr>
          <p:cNvPr id="4"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nchorCtr="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509A250-FF31-4206-8172-F9D3106AACB1}" type="datetimeFigureOut">
              <a:rPr lang="en-US" dirty="0"/>
              <a:t>5/7/2021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304212" y="430213"/>
            <a:ext cx="1752601" cy="5826125"/>
          </a:xfrm>
        </p:spPr>
        <p:txBody>
          <a:bodyPr vert="eaVert" anchor="b" anchorCtr="0"/>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52463" y="887414"/>
            <a:ext cx="7423149" cy="536892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509A250-FF31-4206-8172-F9D3106AACB1}" type="datetimeFigureOut">
              <a:rPr lang="en-US" dirty="0"/>
              <a:t>5/7/2021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3"/>
          <p:cNvSpPr>
            <a:spLocks noGrp="1"/>
          </p:cNvSpPr>
          <p:nvPr>
            <p:ph type="dt" sz="half" idx="10"/>
          </p:nvPr>
        </p:nvSpPr>
        <p:spPr/>
        <p:txBody>
          <a:bodyPr/>
          <a:lstStyle/>
          <a:p>
            <a:fld id="{4509A250-FF31-4206-8172-F9D3106AACB1}" type="datetimeFigureOut">
              <a:rPr lang="en-US" dirty="0"/>
              <a:t>5/7/2021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154956" y="2861733"/>
            <a:ext cx="8825657" cy="1915647"/>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154955" y="4777381"/>
            <a:ext cx="8825658" cy="860400"/>
          </a:xfrm>
        </p:spPr>
        <p:txBody>
          <a:bodyPr anchor="t"/>
          <a:lstStyle>
            <a:lvl1pPr marL="0" indent="0" algn="l">
              <a:buNone/>
              <a:defRPr sz="2000" cap="all">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796027F-7875-4030-9381-8BD8C4F21935}" type="datetimeFigureOut">
              <a:rPr lang="en-US" dirty="0"/>
              <a:t>5/7/2021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103312" y="2060575"/>
            <a:ext cx="4396339" cy="419576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654493" y="2056092"/>
            <a:ext cx="4396341" cy="4200245"/>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9796027F-7875-4030-9381-8BD8C4F21935}" type="datetimeFigureOut">
              <a:rPr lang="en-US" dirty="0"/>
              <a:t>5/7/2021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1103313" y="1905000"/>
            <a:ext cx="439633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103312"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654495" y="1905000"/>
            <a:ext cx="4396339"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654495"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9796027F-7875-4030-9381-8BD8C4F21935}" type="datetimeFigureOut">
              <a:rPr lang="en-US" dirty="0"/>
              <a:t>5/7/2021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7" name="Date Placeholder 2"/>
          <p:cNvSpPr>
            <a:spLocks noGrp="1"/>
          </p:cNvSpPr>
          <p:nvPr>
            <p:ph type="dt" sz="half" idx="10"/>
          </p:nvPr>
        </p:nvSpPr>
        <p:spPr/>
        <p:txBody>
          <a:bodyPr/>
          <a:lstStyle/>
          <a:p>
            <a:fld id="{4509A250-FF31-4206-8172-F9D3106AACB1}" type="datetimeFigureOut">
              <a:rPr lang="en-US" dirty="0"/>
              <a:t>5/7/2021</a:t>
            </a:fld>
            <a:endParaRPr lang="en-US" dirty="0"/>
          </a:p>
        </p:txBody>
      </p:sp>
      <p:sp>
        <p:nvSpPr>
          <p:cNvPr id="5" name="Footer Placeholder 3"/>
          <p:cNvSpPr>
            <a:spLocks noGrp="1"/>
          </p:cNvSpPr>
          <p:nvPr>
            <p:ph type="ftr" sz="quarter" idx="11"/>
          </p:nvPr>
        </p:nvSpPr>
        <p:spPr/>
        <p:txBody>
          <a:bodyPr/>
          <a:lstStyle/>
          <a:p>
            <a:endParaRPr lang="en-US" dirty="0"/>
          </a:p>
        </p:txBody>
      </p:sp>
      <p:sp>
        <p:nvSpPr>
          <p:cNvPr id="6" name="Slide Number Placeholder 4"/>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7" name="Date Placeholder 1"/>
          <p:cNvSpPr>
            <a:spLocks noGrp="1"/>
          </p:cNvSpPr>
          <p:nvPr>
            <p:ph type="dt" sz="half" idx="10"/>
          </p:nvPr>
        </p:nvSpPr>
        <p:spPr/>
        <p:txBody>
          <a:bodyPr/>
          <a:lstStyle/>
          <a:p>
            <a:fld id="{4509A250-FF31-4206-8172-F9D3106AACB1}" type="datetimeFigureOut">
              <a:rPr lang="en-US" dirty="0"/>
              <a:t>5/7/2021</a:t>
            </a:fld>
            <a:endParaRPr lang="en-US" dirty="0"/>
          </a:p>
        </p:txBody>
      </p:sp>
      <p:sp>
        <p:nvSpPr>
          <p:cNvPr id="5" name="Footer Placeholder 2"/>
          <p:cNvSpPr>
            <a:spLocks noGrp="1"/>
          </p:cNvSpPr>
          <p:nvPr>
            <p:ph type="ftr" sz="quarter" idx="11"/>
          </p:nvPr>
        </p:nvSpPr>
        <p:spPr/>
        <p:txBody>
          <a:bodyPr/>
          <a:lstStyle/>
          <a:p>
            <a:endParaRPr lang="en-US" dirty="0"/>
          </a:p>
        </p:txBody>
      </p:sp>
      <p:sp>
        <p:nvSpPr>
          <p:cNvPr id="6" name="Slide Number Placeholder 3"/>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3" y="1447800"/>
            <a:ext cx="3401064" cy="1447800"/>
          </a:xfrm>
        </p:spPr>
        <p:txBody>
          <a:bodyPr anchor="b"/>
          <a:lstStyle>
            <a:lvl1pPr algn="l">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4784616" y="1447800"/>
            <a:ext cx="5195997" cy="45720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154953" y="3129280"/>
            <a:ext cx="3401063" cy="28955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7" name="Date Placeholder 4"/>
          <p:cNvSpPr>
            <a:spLocks noGrp="1"/>
          </p:cNvSpPr>
          <p:nvPr>
            <p:ph type="dt" sz="half" idx="10"/>
          </p:nvPr>
        </p:nvSpPr>
        <p:spPr/>
        <p:txBody>
          <a:bodyPr/>
          <a:lstStyle/>
          <a:p>
            <a:fld id="{4509A250-FF31-4206-8172-F9D3106AACB1}" type="datetimeFigureOut">
              <a:rPr lang="en-US" dirty="0"/>
              <a:t>5/7/2021</a:t>
            </a:fld>
            <a:endParaRPr lang="en-US" dirty="0"/>
          </a:p>
        </p:txBody>
      </p:sp>
      <p:sp>
        <p:nvSpPr>
          <p:cNvPr id="5" name="Footer Placeholder 5"/>
          <p:cNvSpPr>
            <a:spLocks noGrp="1"/>
          </p:cNvSpPr>
          <p:nvPr>
            <p:ph type="ftr" sz="quarter" idx="11"/>
          </p:nvPr>
        </p:nvSpPr>
        <p:spPr/>
        <p:txBody>
          <a:bodyPr/>
          <a:lstStyle/>
          <a:p>
            <a:endParaRPr lang="en-US" dirty="0"/>
          </a:p>
        </p:txBody>
      </p:sp>
      <p:sp>
        <p:nvSpPr>
          <p:cNvPr id="6" name="Slide Number Placeholder 6"/>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3907" y="1854192"/>
            <a:ext cx="5092906" cy="1574808"/>
          </a:xfrm>
        </p:spPr>
        <p:txBody>
          <a:bodyPr anchor="b">
            <a:normAutofit/>
          </a:bodyPr>
          <a:lstStyle>
            <a:lvl1pPr algn="l">
              <a:defRPr sz="36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6949546" y="1143000"/>
            <a:ext cx="3200400"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154954" y="3657600"/>
            <a:ext cx="5084979" cy="1371600"/>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509A250-FF31-4206-8172-F9D3106AACB1}" type="datetimeFigureOut">
              <a:rPr lang="en-US" dirty="0"/>
              <a:t>5/7/2021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image" Target="../media/image4.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5.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19">
            <a:extLst>
              <a:ext uri="{28A0092B-C50C-407E-A947-70E740481C1C}">
                <a14:useLocalDpi xmlns:a14="http://schemas.microsoft.com/office/drawing/2010/main" val="0"/>
              </a:ext>
            </a:extLst>
          </a:blip>
          <a:srcRect l="3613"/>
          <a:stretch/>
        </p:blipFill>
        <p:spPr>
          <a:xfrm>
            <a:off x="0" y="2669685"/>
            <a:ext cx="4037012" cy="4188315"/>
          </a:xfrm>
          <a:prstGeom prst="rect">
            <a:avLst/>
          </a:prstGeom>
        </p:spPr>
      </p:pic>
      <p:pic>
        <p:nvPicPr>
          <p:cNvPr id="7" name="Picture 6"/>
          <p:cNvPicPr>
            <a:picLocks noChangeAspect="1"/>
          </p:cNvPicPr>
          <p:nvPr/>
        </p:nvPicPr>
        <p:blipFill rotWithShape="1">
          <a:blip r:embed="rId20">
            <a:extLst>
              <a:ext uri="{28A0092B-C50C-407E-A947-70E740481C1C}">
                <a14:useLocalDpi xmlns:a14="http://schemas.microsoft.com/office/drawing/2010/main" val="0"/>
              </a:ext>
            </a:extLst>
          </a:blip>
          <a:srcRect l="35640"/>
          <a:stretch/>
        </p:blipFill>
        <p:spPr>
          <a:xfrm>
            <a:off x="0" y="2892347"/>
            <a:ext cx="1522412" cy="2365453"/>
          </a:xfrm>
          <a:prstGeom prst="rect">
            <a:avLst/>
          </a:prstGeom>
        </p:spPr>
      </p:pic>
      <p:sp>
        <p:nvSpPr>
          <p:cNvPr id="16" name="Oval 15"/>
          <p:cNvSpPr/>
          <p:nvPr/>
        </p:nvSpPr>
        <p:spPr>
          <a:xfrm>
            <a:off x="8609012" y="1676400"/>
            <a:ext cx="2819400" cy="2819400"/>
          </a:xfrm>
          <a:prstGeom prst="ellipse">
            <a:avLst/>
          </a:prstGeom>
          <a:gradFill flip="none" rotWithShape="1">
            <a:gsLst>
              <a:gs pos="0">
                <a:schemeClr val="bg2">
                  <a:lumMod val="60000"/>
                  <a:lumOff val="40000"/>
                  <a:alpha val="7000"/>
                </a:schemeClr>
              </a:gs>
              <a:gs pos="69000">
                <a:schemeClr val="bg2">
                  <a:lumMod val="60000"/>
                  <a:lumOff val="40000"/>
                  <a:alpha val="0"/>
                </a:schemeClr>
              </a:gs>
              <a:gs pos="36000">
                <a:schemeClr val="bg2">
                  <a:lumMod val="60000"/>
                  <a:lumOff val="4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pic>
        <p:nvPicPr>
          <p:cNvPr id="9" name="Picture 8"/>
          <p:cNvPicPr>
            <a:picLocks noChangeAspect="1"/>
          </p:cNvPicPr>
          <p:nvPr/>
        </p:nvPicPr>
        <p:blipFill rotWithShape="1">
          <a:blip r:embed="rId21">
            <a:extLst>
              <a:ext uri="{28A0092B-C50C-407E-A947-70E740481C1C}">
                <a14:useLocalDpi xmlns:a14="http://schemas.microsoft.com/office/drawing/2010/main" val="0"/>
              </a:ext>
            </a:extLst>
          </a:blip>
          <a:srcRect t="28813"/>
          <a:stretch/>
        </p:blipFill>
        <p:spPr>
          <a:xfrm>
            <a:off x="7999412" y="0"/>
            <a:ext cx="1603387" cy="1141407"/>
          </a:xfrm>
          <a:prstGeom prst="rect">
            <a:avLst/>
          </a:prstGeom>
        </p:spPr>
      </p:pic>
      <p:pic>
        <p:nvPicPr>
          <p:cNvPr id="10" name="Picture 9"/>
          <p:cNvPicPr>
            <a:picLocks noChangeAspect="1"/>
          </p:cNvPicPr>
          <p:nvPr/>
        </p:nvPicPr>
        <p:blipFill rotWithShape="1">
          <a:blip r:embed="rId22">
            <a:extLst>
              <a:ext uri="{28A0092B-C50C-407E-A947-70E740481C1C}">
                <a14:useLocalDpi xmlns:a14="http://schemas.microsoft.com/office/drawing/2010/main" val="0"/>
              </a:ext>
            </a:extLst>
          </a:blip>
          <a:srcRect b="23320"/>
          <a:stretch/>
        </p:blipFill>
        <p:spPr>
          <a:xfrm>
            <a:off x="8605878" y="6096000"/>
            <a:ext cx="993734" cy="762000"/>
          </a:xfrm>
          <a:prstGeom prst="rect">
            <a:avLst/>
          </a:prstGeom>
        </p:spPr>
      </p:pic>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646111" y="452718"/>
            <a:ext cx="9404723" cy="1400530"/>
          </a:xfrm>
          <a:prstGeom prst="rect">
            <a:avLst/>
          </a:prstGeom>
        </p:spPr>
        <p:txBody>
          <a:bodyPr vert="horz" lIns="91440" tIns="45720" rIns="91440" bIns="45720" rtlCol="0" anchor="t">
            <a:noAutofit/>
          </a:bodyPr>
          <a:lstStyle/>
          <a:p>
            <a:r>
              <a:rPr lang="en-US" smtClean="0"/>
              <a:t>Click to edit Master title style</a:t>
            </a:r>
            <a:endParaRPr lang="en-US" dirty="0"/>
          </a:p>
        </p:txBody>
      </p:sp>
      <p:sp>
        <p:nvSpPr>
          <p:cNvPr id="3" name="Text Placeholder 2"/>
          <p:cNvSpPr>
            <a:spLocks noGrp="1"/>
          </p:cNvSpPr>
          <p:nvPr>
            <p:ph type="body" idx="1"/>
          </p:nvPr>
        </p:nvSpPr>
        <p:spPr>
          <a:xfrm>
            <a:off x="1103312" y="2052918"/>
            <a:ext cx="8946541" cy="4195481"/>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rot="5400000">
            <a:off x="10155639" y="1790701"/>
            <a:ext cx="990599" cy="304799"/>
          </a:xfrm>
          <a:prstGeom prst="rect">
            <a:avLst/>
          </a:prstGeom>
        </p:spPr>
        <p:txBody>
          <a:bodyPr vert="horz" lIns="91440" tIns="45720" rIns="91440" bIns="45720" rtlCol="0" anchor="t"/>
          <a:lstStyle>
            <a:lvl1pPr algn="l">
              <a:defRPr sz="1100" b="0" i="0">
                <a:solidFill>
                  <a:schemeClr val="tx1">
                    <a:tint val="75000"/>
                    <a:alpha val="60000"/>
                  </a:schemeClr>
                </a:solidFill>
              </a:defRPr>
            </a:lvl1pPr>
          </a:lstStyle>
          <a:p>
            <a:fld id="{4AAD347D-5ACD-4C99-B74B-A9C85AD731AF}" type="datetimeFigureOut">
              <a:rPr lang="en-US" dirty="0"/>
              <a:t>5/7/2021</a:t>
            </a:fld>
            <a:endParaRPr lang="en-US" dirty="0"/>
          </a:p>
        </p:txBody>
      </p:sp>
      <p:sp>
        <p:nvSpPr>
          <p:cNvPr id="5" name="Footer Placeholder 4"/>
          <p:cNvSpPr>
            <a:spLocks noGrp="1"/>
          </p:cNvSpPr>
          <p:nvPr>
            <p:ph type="ftr" sz="quarter" idx="3"/>
          </p:nvPr>
        </p:nvSpPr>
        <p:spPr>
          <a:xfrm rot="5400000">
            <a:off x="8951573" y="3225297"/>
            <a:ext cx="3859795" cy="304801"/>
          </a:xfrm>
          <a:prstGeom prst="rect">
            <a:avLst/>
          </a:prstGeom>
        </p:spPr>
        <p:txBody>
          <a:bodyPr vert="horz" lIns="91440" tIns="45720" rIns="91440" bIns="45720" rtlCol="0" anchor="b"/>
          <a:lstStyle>
            <a:lvl1pPr algn="l">
              <a:defRPr sz="1100" b="0" i="0">
                <a:solidFill>
                  <a:schemeClr val="tx1">
                    <a:tint val="75000"/>
                    <a:alpha val="60000"/>
                  </a:schemeClr>
                </a:solidFill>
              </a:defRPr>
            </a:lvl1pPr>
          </a:lstStyle>
          <a:p>
            <a:endParaRPr lang="en-US" dirty="0"/>
          </a:p>
        </p:txBody>
      </p:sp>
      <p:sp>
        <p:nvSpPr>
          <p:cNvPr id="6" name="Slide Number Placeholder 5"/>
          <p:cNvSpPr>
            <a:spLocks noGrp="1"/>
          </p:cNvSpPr>
          <p:nvPr>
            <p:ph type="sldNum" sz="quarter" idx="4"/>
          </p:nvPr>
        </p:nvSpPr>
        <p:spPr bwMode="gray">
          <a:xfrm>
            <a:off x="10352540" y="295729"/>
            <a:ext cx="838199" cy="767687"/>
          </a:xfrm>
          <a:prstGeom prst="rect">
            <a:avLst/>
          </a:prstGeom>
        </p:spPr>
        <p:txBody>
          <a:bodyPr vert="horz" lIns="91440" tIns="45720" rIns="91440" bIns="45720" rtlCol="0" anchor="b"/>
          <a:lstStyle>
            <a:lvl1pPr algn="ctr">
              <a:defRPr sz="2800" b="0" i="0">
                <a:solidFill>
                  <a:schemeClr val="tx1">
                    <a:tint val="75000"/>
                  </a:schemeClr>
                </a:solidFill>
              </a:defRPr>
            </a:lvl1pPr>
          </a:lstStyle>
          <a:p>
            <a:fld id="{D57F1E4F-1CFF-5643-939E-02111984F565}" type="slidenum">
              <a:rPr lang="en-US" dirty="0"/>
              <a:t>‹#›</a:t>
            </a:fld>
            <a:endParaRPr lang="en-US" dirty="0"/>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68" r:id="rId9"/>
    <p:sldLayoutId id="2147483667" r:id="rId10"/>
    <p:sldLayoutId id="2147483661" r:id="rId11"/>
    <p:sldLayoutId id="2147483664" r:id="rId12"/>
    <p:sldLayoutId id="2147483662" r:id="rId13"/>
    <p:sldLayoutId id="2147483669" r:id="rId14"/>
    <p:sldLayoutId id="2147483670" r:id="rId15"/>
    <p:sldLayoutId id="2147483658" r:id="rId16"/>
    <p:sldLayoutId id="2147483659" r:id="rId17"/>
  </p:sldLayoutIdLst>
  <p:hf sldNum="0" hdr="0" ftr="0" dt="0"/>
  <p:txStyles>
    <p:titleStyle>
      <a:lvl1pPr algn="l" defTabSz="457200"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2000" b="0" i="0" kern="1200">
          <a:solidFill>
            <a:schemeClr val="tx1"/>
          </a:solidFill>
          <a:latin typeface="+mj-lt"/>
          <a:ea typeface="+mj-ea"/>
          <a:cs typeface="+mj-cs"/>
        </a:defRPr>
      </a:lvl1pPr>
      <a:lvl2pPr marL="742950" indent="-28575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800" b="0" i="0" kern="1200">
          <a:solidFill>
            <a:schemeClr val="tx1"/>
          </a:solidFill>
          <a:latin typeface="+mj-lt"/>
          <a:ea typeface="+mj-ea"/>
          <a:cs typeface="+mj-cs"/>
        </a:defRPr>
      </a:lvl2pPr>
      <a:lvl3pPr marL="1143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600" b="0" i="0" kern="1200">
          <a:solidFill>
            <a:schemeClr val="tx1"/>
          </a:solidFill>
          <a:latin typeface="+mj-lt"/>
          <a:ea typeface="+mj-ea"/>
          <a:cs typeface="+mj-cs"/>
        </a:defRPr>
      </a:lvl3pPr>
      <a:lvl4pPr marL="16002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4pPr>
      <a:lvl5pPr marL="20574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5pPr>
      <a:lvl6pPr marL="2506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6pPr>
      <a:lvl7pPr marL="29718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7pPr>
      <a:lvl8pPr marL="3429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8pPr>
      <a:lvl9pPr marL="38862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161048" y="422031"/>
            <a:ext cx="8825658" cy="2790092"/>
          </a:xfrm>
        </p:spPr>
        <p:txBody>
          <a:bodyPr/>
          <a:lstStyle/>
          <a:p>
            <a:pPr algn="ctr"/>
            <a:r>
              <a:rPr lang="en-US" sz="5400" b="1" dirty="0"/>
              <a:t>Speech 5 Preparation Outline</a:t>
            </a:r>
            <a:r>
              <a:rPr lang="en-US" dirty="0"/>
              <a:t/>
            </a:r>
            <a:br>
              <a:rPr lang="en-US" dirty="0"/>
            </a:br>
            <a:endParaRPr lang="en-US" dirty="0"/>
          </a:p>
        </p:txBody>
      </p:sp>
      <p:sp>
        <p:nvSpPr>
          <p:cNvPr id="3" name="Subtitle 2"/>
          <p:cNvSpPr>
            <a:spLocks noGrp="1"/>
          </p:cNvSpPr>
          <p:nvPr>
            <p:ph type="subTitle" idx="1"/>
          </p:nvPr>
        </p:nvSpPr>
        <p:spPr>
          <a:xfrm>
            <a:off x="1154955" y="3540369"/>
            <a:ext cx="8825658" cy="2098431"/>
          </a:xfrm>
        </p:spPr>
        <p:txBody>
          <a:bodyPr/>
          <a:lstStyle/>
          <a:p>
            <a:r>
              <a:rPr lang="en-US" dirty="0"/>
              <a:t>Presenter's Name: </a:t>
            </a:r>
            <a:r>
              <a:rPr lang="en-US" dirty="0" err="1"/>
              <a:t>Xintong</a:t>
            </a:r>
            <a:r>
              <a:rPr lang="en-US" dirty="0"/>
              <a:t> </a:t>
            </a:r>
            <a:r>
              <a:rPr lang="en-US" dirty="0" err="1"/>
              <a:t>Guo</a:t>
            </a:r>
            <a:endParaRPr lang="en-US" dirty="0"/>
          </a:p>
          <a:p>
            <a:r>
              <a:rPr lang="en-US" dirty="0"/>
              <a:t>Speech Purpose: To persuade people to take actions to support NNEDV (National Network to End Domestic Violence)</a:t>
            </a:r>
          </a:p>
          <a:p>
            <a:r>
              <a:rPr lang="en-US" dirty="0"/>
              <a:t>Outline Pattern: Topical</a:t>
            </a:r>
          </a:p>
          <a:p>
            <a:endParaRPr lang="en-US" dirty="0"/>
          </a:p>
        </p:txBody>
      </p:sp>
    </p:spTree>
    <p:extLst>
      <p:ext uri="{BB962C8B-B14F-4D97-AF65-F5344CB8AC3E}">
        <p14:creationId xmlns:p14="http://schemas.microsoft.com/office/powerpoint/2010/main" val="332221449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Introduction</a:t>
            </a:r>
            <a:r>
              <a:rPr lang="en-US" dirty="0"/>
              <a:t/>
            </a:r>
            <a:br>
              <a:rPr lang="en-US" dirty="0"/>
            </a:br>
            <a:endParaRPr lang="en-US" dirty="0"/>
          </a:p>
        </p:txBody>
      </p:sp>
      <p:sp>
        <p:nvSpPr>
          <p:cNvPr id="3" name="Content Placeholder 2"/>
          <p:cNvSpPr>
            <a:spLocks noGrp="1"/>
          </p:cNvSpPr>
          <p:nvPr>
            <p:ph idx="1"/>
          </p:nvPr>
        </p:nvSpPr>
        <p:spPr/>
        <p:txBody>
          <a:bodyPr/>
          <a:lstStyle/>
          <a:p>
            <a:r>
              <a:rPr lang="en-US" dirty="0"/>
              <a:t>Greeting: Hi, my name is </a:t>
            </a:r>
            <a:r>
              <a:rPr lang="en-US" dirty="0" err="1"/>
              <a:t>Xintong</a:t>
            </a:r>
            <a:r>
              <a:rPr lang="en-US" dirty="0"/>
              <a:t>, nice to see you</a:t>
            </a:r>
            <a:r>
              <a:rPr lang="en-US" dirty="0" smtClean="0"/>
              <a:t>!</a:t>
            </a:r>
          </a:p>
          <a:p>
            <a:r>
              <a:rPr lang="en-US" dirty="0"/>
              <a:t>Attention Getter: Restrictions on movement in countries around the world have forced people to stay more at home, leading to a surge in cases of domestic violence.</a:t>
            </a:r>
          </a:p>
          <a:p>
            <a:r>
              <a:rPr lang="en-US" dirty="0"/>
              <a:t>Thesis: Domestic violence causes severe physical and mental injury and even death to the victims. Therefore, NNEDV has been working to stop domestic violence.</a:t>
            </a:r>
          </a:p>
          <a:p>
            <a:r>
              <a:rPr lang="en-US" dirty="0"/>
              <a:t>I</a:t>
            </a:r>
            <a:r>
              <a:rPr lang="en-US" dirty="0" smtClean="0"/>
              <a:t>n </a:t>
            </a:r>
            <a:r>
              <a:rPr lang="en-US" dirty="0"/>
              <a:t>this speech, I will highlight the roles of NNEDV in ensuring that there is gender equality. Furthermore, the projects associated with this group will be focused on and the roles of women in power. Gender inequality has been an issue, and thus various input can lead to change in this phenomenon. </a:t>
            </a:r>
          </a:p>
          <a:p>
            <a:endParaRPr lang="en-US" dirty="0"/>
          </a:p>
        </p:txBody>
      </p:sp>
    </p:spTree>
    <p:extLst>
      <p:ext uri="{BB962C8B-B14F-4D97-AF65-F5344CB8AC3E}">
        <p14:creationId xmlns:p14="http://schemas.microsoft.com/office/powerpoint/2010/main" val="399645398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Body </a:t>
            </a:r>
            <a:r>
              <a:rPr lang="en-US" dirty="0"/>
              <a:t/>
            </a:r>
            <a:br>
              <a:rPr lang="en-US" dirty="0"/>
            </a:br>
            <a:endParaRPr lang="en-US" dirty="0"/>
          </a:p>
        </p:txBody>
      </p:sp>
      <p:sp>
        <p:nvSpPr>
          <p:cNvPr id="3" name="Content Placeholder 2"/>
          <p:cNvSpPr>
            <a:spLocks noGrp="1"/>
          </p:cNvSpPr>
          <p:nvPr>
            <p:ph idx="1"/>
          </p:nvPr>
        </p:nvSpPr>
        <p:spPr/>
        <p:txBody>
          <a:bodyPr/>
          <a:lstStyle/>
          <a:p>
            <a:r>
              <a:rPr lang="en-US" dirty="0"/>
              <a:t>Amanda </a:t>
            </a:r>
            <a:r>
              <a:rPr lang="en-US" dirty="0" err="1"/>
              <a:t>Taub</a:t>
            </a:r>
            <a:r>
              <a:rPr lang="en-US" dirty="0"/>
              <a:t>, a writer of The New York Times, said coronavirus poses another public health crisis. There is growing data suggesting that domestic abuse, like opportunistic infections, is thriving in the wake of the pandemic (</a:t>
            </a:r>
            <a:r>
              <a:rPr lang="en-US" dirty="0" err="1"/>
              <a:t>Taub</a:t>
            </a:r>
            <a:r>
              <a:rPr lang="en-US" dirty="0"/>
              <a:t>, 2020</a:t>
            </a:r>
            <a:r>
              <a:rPr lang="en-US" dirty="0" smtClean="0"/>
              <a:t>).</a:t>
            </a:r>
          </a:p>
          <a:p>
            <a:r>
              <a:rPr lang="en-US" dirty="0" smtClean="0"/>
              <a:t>According </a:t>
            </a:r>
            <a:r>
              <a:rPr lang="en-US" dirty="0"/>
              <a:t>to WHO, globally, one out of every three women in the world will experience physical and sexual violence by an intimate partner in their lifetime (</a:t>
            </a:r>
            <a:r>
              <a:rPr lang="en-US" i="1" dirty="0"/>
              <a:t>COVID-19 and violence against women</a:t>
            </a:r>
            <a:r>
              <a:rPr lang="en-US" dirty="0" smtClean="0"/>
              <a:t>).</a:t>
            </a:r>
          </a:p>
          <a:p>
            <a:r>
              <a:rPr lang="en-US" dirty="0" smtClean="0"/>
              <a:t>During </a:t>
            </a:r>
            <a:r>
              <a:rPr lang="en-US" dirty="0"/>
              <a:t>the pandemic, people cut down on outdoor activities. They stayed at home for a long time, leading to close relationships between families and more friction in life, aggravating violent behaviors in family relationships.</a:t>
            </a:r>
          </a:p>
          <a:p>
            <a:endParaRPr lang="en-US" dirty="0"/>
          </a:p>
        </p:txBody>
      </p:sp>
    </p:spTree>
    <p:extLst>
      <p:ext uri="{BB962C8B-B14F-4D97-AF65-F5344CB8AC3E}">
        <p14:creationId xmlns:p14="http://schemas.microsoft.com/office/powerpoint/2010/main" val="53047205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i="1" dirty="0"/>
              <a:t>Transition.</a:t>
            </a:r>
            <a:r>
              <a:rPr lang="en-US" dirty="0"/>
              <a:t/>
            </a:r>
            <a:br>
              <a:rPr lang="en-US" dirty="0"/>
            </a:br>
            <a:endParaRPr lang="en-US" dirty="0"/>
          </a:p>
        </p:txBody>
      </p:sp>
      <p:sp>
        <p:nvSpPr>
          <p:cNvPr id="3" name="Content Placeholder 2"/>
          <p:cNvSpPr>
            <a:spLocks noGrp="1"/>
          </p:cNvSpPr>
          <p:nvPr>
            <p:ph idx="1"/>
          </p:nvPr>
        </p:nvSpPr>
        <p:spPr/>
        <p:txBody>
          <a:bodyPr>
            <a:normAutofit fontScale="92500"/>
          </a:bodyPr>
          <a:lstStyle/>
          <a:p>
            <a:r>
              <a:rPr lang="en-US" dirty="0"/>
              <a:t>The National Network to End Domestic Violence (NNEDV) is a non-profit organization founded in 1990 that addresses many aspects of domestic violence (</a:t>
            </a:r>
            <a:r>
              <a:rPr lang="en-US" i="1" dirty="0"/>
              <a:t>National Network to End Domestic Violence</a:t>
            </a:r>
            <a:r>
              <a:rPr lang="en-US" dirty="0"/>
              <a:t>, 2021</a:t>
            </a:r>
            <a:r>
              <a:rPr lang="en-US" dirty="0" smtClean="0"/>
              <a:t>).</a:t>
            </a:r>
          </a:p>
          <a:p>
            <a:r>
              <a:rPr lang="en-US" dirty="0" smtClean="0"/>
              <a:t>In </a:t>
            </a:r>
            <a:r>
              <a:rPr lang="en-US" dirty="0"/>
              <a:t>the pandemic, the support they provide to victims includes cash, life-saving security supplies, shelter, and services to protect the privacy of victims, according to nnedv.org (</a:t>
            </a:r>
            <a:r>
              <a:rPr lang="en-US" i="1" dirty="0"/>
              <a:t>The Allstate Foundation and NNEDV Support Culturally Specific Domestic Violence Programs during COVID-19</a:t>
            </a:r>
            <a:r>
              <a:rPr lang="en-US" dirty="0"/>
              <a:t>, 2021</a:t>
            </a:r>
            <a:r>
              <a:rPr lang="en-US" dirty="0" smtClean="0"/>
              <a:t>).</a:t>
            </a:r>
          </a:p>
          <a:p>
            <a:r>
              <a:rPr lang="en-US" dirty="0" smtClean="0"/>
              <a:t>One </a:t>
            </a:r>
            <a:r>
              <a:rPr lang="en-US" dirty="0"/>
              <a:t>of their main drive points is the adoption of the coalition capacity project. This is a project that brings about different groups that have the same ambitions as this group. In many instances, these groups usually have survivors who can be given different forms of assistance, and also they can provide information about other victims.</a:t>
            </a:r>
          </a:p>
          <a:p>
            <a:endParaRPr lang="en-US" dirty="0"/>
          </a:p>
          <a:p>
            <a:endParaRPr lang="en-US" dirty="0"/>
          </a:p>
        </p:txBody>
      </p:sp>
    </p:spTree>
    <p:extLst>
      <p:ext uri="{BB962C8B-B14F-4D97-AF65-F5344CB8AC3E}">
        <p14:creationId xmlns:p14="http://schemas.microsoft.com/office/powerpoint/2010/main" val="246557650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Cont.</a:t>
            </a:r>
            <a:endParaRPr lang="en-US" dirty="0"/>
          </a:p>
        </p:txBody>
      </p:sp>
      <p:sp>
        <p:nvSpPr>
          <p:cNvPr id="3" name="Content Placeholder 2"/>
          <p:cNvSpPr>
            <a:spLocks noGrp="1"/>
          </p:cNvSpPr>
          <p:nvPr>
            <p:ph idx="1"/>
          </p:nvPr>
        </p:nvSpPr>
        <p:spPr/>
        <p:txBody>
          <a:bodyPr>
            <a:normAutofit fontScale="92500" lnSpcReduction="10000"/>
          </a:bodyPr>
          <a:lstStyle/>
          <a:p>
            <a:endParaRPr lang="en-US" dirty="0" smtClean="0"/>
          </a:p>
          <a:p>
            <a:r>
              <a:rPr lang="en-US" dirty="0" smtClean="0"/>
              <a:t>Positive </a:t>
            </a:r>
            <a:r>
              <a:rPr lang="en-US" dirty="0"/>
              <a:t>safety is another project within NNEDV that mainly associate with women in gender-based violence in conjunction with HIV and AIDS. This project has set out outlines meant to guide and safeguard women and girls living with AIDS and how they could attain their rights. Their commitment has seen findings from different donors who were convinced of their work ("COVID-19 and ending violence against women and girls," 2020). </a:t>
            </a:r>
          </a:p>
          <a:p>
            <a:r>
              <a:rPr lang="en-US" dirty="0"/>
              <a:t>The safety net project is a movement that was established in 2000 but incorporated in NNEDV in 2002. The main role of this project is to train community agencies on methods to handle survivors. Some of the main talking points might include how to resettle them and teach the survivors of gender-based violence on the means of making cash. </a:t>
            </a:r>
          </a:p>
          <a:p>
            <a:r>
              <a:rPr lang="en-US" dirty="0"/>
              <a:t> </a:t>
            </a:r>
          </a:p>
          <a:p>
            <a:pPr marL="0" indent="0">
              <a:buNone/>
            </a:pPr>
            <a:endParaRPr lang="en-US" dirty="0"/>
          </a:p>
          <a:p>
            <a:endParaRPr lang="en-US" dirty="0" smtClean="0"/>
          </a:p>
          <a:p>
            <a:endParaRPr lang="en-US" dirty="0"/>
          </a:p>
        </p:txBody>
      </p:sp>
    </p:spTree>
    <p:extLst>
      <p:ext uri="{BB962C8B-B14F-4D97-AF65-F5344CB8AC3E}">
        <p14:creationId xmlns:p14="http://schemas.microsoft.com/office/powerpoint/2010/main" val="17062650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 </a:t>
            </a:r>
            <a:br>
              <a:rPr lang="en-US" dirty="0"/>
            </a:br>
            <a:r>
              <a:rPr lang="en-US" b="1" dirty="0"/>
              <a:t>Conclusion</a:t>
            </a:r>
            <a:endParaRPr lang="en-US" dirty="0"/>
          </a:p>
        </p:txBody>
      </p:sp>
      <p:sp>
        <p:nvSpPr>
          <p:cNvPr id="3" name="Content Placeholder 2"/>
          <p:cNvSpPr>
            <a:spLocks noGrp="1"/>
          </p:cNvSpPr>
          <p:nvPr>
            <p:ph idx="1"/>
          </p:nvPr>
        </p:nvSpPr>
        <p:spPr/>
        <p:txBody>
          <a:bodyPr>
            <a:normAutofit fontScale="85000" lnSpcReduction="10000"/>
          </a:bodyPr>
          <a:lstStyle/>
          <a:p>
            <a:r>
              <a:rPr lang="en-US" dirty="0"/>
              <a:t>T</a:t>
            </a:r>
            <a:r>
              <a:rPr lang="en-US" dirty="0" smtClean="0"/>
              <a:t>o </a:t>
            </a:r>
            <a:r>
              <a:rPr lang="en-US" dirty="0"/>
              <a:t>ensure that this group is still strong and contributes positively to gender equality, different groups of people need to come out and show some support for the group. </a:t>
            </a:r>
            <a:endParaRPr lang="en-US" dirty="0" smtClean="0"/>
          </a:p>
          <a:p>
            <a:r>
              <a:rPr lang="en-US" dirty="0" smtClean="0"/>
              <a:t>One </a:t>
            </a:r>
            <a:r>
              <a:rPr lang="en-US" dirty="0"/>
              <a:t>way of supporting this group is through the passing of bills. This will ensure that this group finds a better angle to fight for women and </a:t>
            </a:r>
            <a:r>
              <a:rPr lang="en-US" dirty="0" smtClean="0"/>
              <a:t>girls.</a:t>
            </a:r>
          </a:p>
          <a:p>
            <a:r>
              <a:rPr lang="en-US" dirty="0" smtClean="0"/>
              <a:t>Moreover</a:t>
            </a:r>
            <a:r>
              <a:rPr lang="en-US" dirty="0"/>
              <a:t>, the group could do well with contributions mainly monetary to help run its </a:t>
            </a:r>
            <a:r>
              <a:rPr lang="en-US" dirty="0" smtClean="0"/>
              <a:t>programs.</a:t>
            </a:r>
          </a:p>
          <a:p>
            <a:r>
              <a:rPr lang="en-US" dirty="0" smtClean="0"/>
              <a:t>Campaigns </a:t>
            </a:r>
            <a:r>
              <a:rPr lang="en-US" dirty="0"/>
              <a:t>by different groups can also be sufficient for their operations because the actions of the groups will be publicized, thus easy to find them. This will also help in bringing in donors who might support different projects initiated by this group. </a:t>
            </a:r>
            <a:endParaRPr lang="en-US" dirty="0" smtClean="0"/>
          </a:p>
          <a:p>
            <a:r>
              <a:rPr lang="en-US" dirty="0" smtClean="0"/>
              <a:t>One </a:t>
            </a:r>
            <a:r>
              <a:rPr lang="en-US" dirty="0"/>
              <a:t>final far-fetched support is by electing more women in leadership. When in power, women will ensure that groups with similar goals will grow and help more victims of gender violence. Furthermore, the role of first ladies has just outlined how important it is to have a woman in the position of power. </a:t>
            </a:r>
          </a:p>
          <a:p>
            <a:endParaRPr lang="en-US" dirty="0"/>
          </a:p>
        </p:txBody>
      </p:sp>
    </p:spTree>
    <p:extLst>
      <p:ext uri="{BB962C8B-B14F-4D97-AF65-F5344CB8AC3E}">
        <p14:creationId xmlns:p14="http://schemas.microsoft.com/office/powerpoint/2010/main" val="115109797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References</a:t>
            </a:r>
            <a:br>
              <a:rPr lang="en-US" dirty="0"/>
            </a:br>
            <a:endParaRPr lang="en-US" dirty="0"/>
          </a:p>
        </p:txBody>
      </p:sp>
      <p:sp>
        <p:nvSpPr>
          <p:cNvPr id="3" name="Content Placeholder 2"/>
          <p:cNvSpPr>
            <a:spLocks noGrp="1"/>
          </p:cNvSpPr>
          <p:nvPr>
            <p:ph idx="1"/>
          </p:nvPr>
        </p:nvSpPr>
        <p:spPr/>
        <p:txBody>
          <a:bodyPr>
            <a:normAutofit fontScale="85000" lnSpcReduction="10000"/>
          </a:bodyPr>
          <a:lstStyle/>
          <a:p>
            <a:r>
              <a:rPr lang="en-US" dirty="0"/>
              <a:t>COVID-19 and ending violence against women and girls. (2020). </a:t>
            </a:r>
            <a:r>
              <a:rPr lang="en-US" i="1" dirty="0"/>
              <a:t>UN Women Ending Violence Against Women (EVAW) COVID-19 Briefs</a:t>
            </a:r>
            <a:r>
              <a:rPr lang="en-US" dirty="0"/>
              <a:t>.</a:t>
            </a:r>
          </a:p>
          <a:p>
            <a:r>
              <a:rPr lang="en-US" dirty="0" err="1"/>
              <a:t>Taub</a:t>
            </a:r>
            <a:r>
              <a:rPr lang="en-US" dirty="0"/>
              <a:t>, A. (2020, April 6). </a:t>
            </a:r>
            <a:r>
              <a:rPr lang="en-US" i="1" dirty="0"/>
              <a:t>A New Covid-19 Crisis: Domestic Abuse Rises Worldwide</a:t>
            </a:r>
            <a:r>
              <a:rPr lang="en-US" dirty="0"/>
              <a:t>. The New York Times. https://www.nytimes.com/2020/04/06/world/coronavirus-domestic-violence.html. </a:t>
            </a:r>
          </a:p>
          <a:p>
            <a:r>
              <a:rPr lang="en-US" i="1" dirty="0"/>
              <a:t>The Allstate Foundation and NNEDV Support Culturally Specific Domestic Violence Programs during COVID-19</a:t>
            </a:r>
            <a:r>
              <a:rPr lang="en-US" dirty="0"/>
              <a:t>. NNEDV. (2021, April 27). https://nnedv.org/latest_update/allstate-foundation-nnedv-support-culturally-specific-domestic-violence-programs-covid-19/. </a:t>
            </a:r>
          </a:p>
          <a:p>
            <a:r>
              <a:rPr lang="en-US" dirty="0"/>
              <a:t>Wikimedia Foundation. (2021, January 27). </a:t>
            </a:r>
            <a:r>
              <a:rPr lang="en-US" i="1" dirty="0"/>
              <a:t>National Network to End Domestic Violence</a:t>
            </a:r>
            <a:r>
              <a:rPr lang="en-US" dirty="0"/>
              <a:t>. Wikipedia. https://en.wikipedia.org/wiki/National_Network_to_End_Domestic_Violence. </a:t>
            </a:r>
          </a:p>
          <a:p>
            <a:r>
              <a:rPr lang="en-US" dirty="0"/>
              <a:t>World Health Organization. (</a:t>
            </a:r>
            <a:r>
              <a:rPr lang="en-US" dirty="0" err="1"/>
              <a:t>n.d.</a:t>
            </a:r>
            <a:r>
              <a:rPr lang="en-US" dirty="0"/>
              <a:t>). </a:t>
            </a:r>
            <a:r>
              <a:rPr lang="en-US" i="1" dirty="0"/>
              <a:t>COVID-19 and violence against women</a:t>
            </a:r>
            <a:r>
              <a:rPr lang="en-US" dirty="0"/>
              <a:t>. World Health Organization. https://www.who.int/publications/i/item/covid-19-and-violence-against-women. </a:t>
            </a:r>
          </a:p>
          <a:p>
            <a:endParaRPr lang="en-US" dirty="0"/>
          </a:p>
        </p:txBody>
      </p:sp>
    </p:spTree>
    <p:extLst>
      <p:ext uri="{BB962C8B-B14F-4D97-AF65-F5344CB8AC3E}">
        <p14:creationId xmlns:p14="http://schemas.microsoft.com/office/powerpoint/2010/main" val="2828911683"/>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on">
  <a:themeElements>
    <a:clrScheme name="Ion">
      <a:dk1>
        <a:sysClr val="windowText" lastClr="000000"/>
      </a:dk1>
      <a:lt1>
        <a:sysClr val="window" lastClr="FFFFFF"/>
      </a:lt1>
      <a:dk2>
        <a:srgbClr val="1E5155"/>
      </a:dk2>
      <a:lt2>
        <a:srgbClr val="EBEBEB"/>
      </a:lt2>
      <a:accent1>
        <a:srgbClr val="B01513"/>
      </a:accent1>
      <a:accent2>
        <a:srgbClr val="EA6312"/>
      </a:accent2>
      <a:accent3>
        <a:srgbClr val="E6B729"/>
      </a:accent3>
      <a:accent4>
        <a:srgbClr val="6AAC90"/>
      </a:accent4>
      <a:accent5>
        <a:srgbClr val="54849A"/>
      </a:accent5>
      <a:accent6>
        <a:srgbClr val="9E5E9B"/>
      </a:accent6>
      <a:hlink>
        <a:srgbClr val="58C1BA"/>
      </a:hlink>
      <a:folHlink>
        <a:srgbClr val="9DFFCB"/>
      </a:folHlink>
    </a:clrScheme>
    <a:fontScheme name="Ion">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7000"/>
                <a:hueMod val="88000"/>
                <a:satMod val="130000"/>
                <a:lumMod val="124000"/>
              </a:schemeClr>
            </a:gs>
            <a:gs pos="100000">
              <a:schemeClr val="phClr">
                <a:tint val="96000"/>
                <a:shade val="88000"/>
                <a:hueMod val="108000"/>
                <a:satMod val="164000"/>
                <a:lumMod val="76000"/>
              </a:schemeClr>
            </a:gs>
          </a:gsLst>
          <a:path path="circle">
            <a:fillToRect l="45000" t="65000" r="125000" b="100000"/>
          </a:path>
        </a:gradFill>
        <a:blipFill rotWithShape="1">
          <a:blip xmlns:r="http://schemas.openxmlformats.org/officeDocument/2006/relationships" r:embed="rId1">
            <a:duotone>
              <a:schemeClr val="phClr">
                <a:shade val="69000"/>
                <a:hueMod val="108000"/>
                <a:satMod val="164000"/>
                <a:lumMod val="74000"/>
              </a:schemeClr>
              <a:schemeClr val="phClr">
                <a:tint val="96000"/>
                <a:hueMod val="88000"/>
                <a:satMod val="140000"/>
                <a:lumMod val="132000"/>
              </a:schemeClr>
            </a:duotone>
          </a:blip>
          <a:stretch/>
        </a:blipFill>
      </a:bgFillStyleLst>
    </a:fmtScheme>
  </a:themeElements>
  <a:objectDefaults/>
  <a:extraClrSchemeLst/>
  <a:extLst>
    <a:ext uri="{05A4C25C-085E-4340-85A3-A5531E510DB2}">
      <thm15:themeFamily xmlns:thm15="http://schemas.microsoft.com/office/thememl/2012/main" name="Ion" id="{B8441ADB-2E43-4AF7-B97A-BD870242C6A8}" vid="{292E63A9-BB86-4E3D-B92A-7223C6510D2E}"/>
    </a:ext>
  </a:extLst>
</a:theme>
</file>

<file path=docProps/app.xml><?xml version="1.0" encoding="utf-8"?>
<Properties xmlns="http://schemas.openxmlformats.org/officeDocument/2006/extended-properties" xmlns:vt="http://schemas.openxmlformats.org/officeDocument/2006/docPropsVTypes">
  <Template>Ion</Template>
  <TotalTime>11</TotalTime>
  <Words>760</Words>
  <Application>Microsoft Office PowerPoint</Application>
  <PresentationFormat>Widescreen</PresentationFormat>
  <Paragraphs>35</Paragraphs>
  <Slides>7</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7</vt:i4>
      </vt:variant>
    </vt:vector>
  </HeadingPairs>
  <TitlesOfParts>
    <vt:vector size="11" baseType="lpstr">
      <vt:lpstr>Arial</vt:lpstr>
      <vt:lpstr>Century Gothic</vt:lpstr>
      <vt:lpstr>Wingdings 3</vt:lpstr>
      <vt:lpstr>Ion</vt:lpstr>
      <vt:lpstr>Speech 5 Preparation Outline </vt:lpstr>
      <vt:lpstr>Introduction </vt:lpstr>
      <vt:lpstr>Body  </vt:lpstr>
      <vt:lpstr>Transition. </vt:lpstr>
      <vt:lpstr>Cont.</vt:lpstr>
      <vt:lpstr>  Conclusion</vt:lpstr>
      <vt:lpstr>References </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Speech 5 Preparation Outline </dc:title>
  <dc:creator>Microsoft account</dc:creator>
  <cp:lastModifiedBy>Microsoft account</cp:lastModifiedBy>
  <cp:revision>11</cp:revision>
  <dcterms:created xsi:type="dcterms:W3CDTF">2021-05-07T04:36:23Z</dcterms:created>
  <dcterms:modified xsi:type="dcterms:W3CDTF">2021-05-07T04:47:42Z</dcterms:modified>
</cp:coreProperties>
</file>