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 10 Pro" initials="W1P" lastIdx="1" clrIdx="0">
    <p:extLst>
      <p:ext uri="{19B8F6BF-5375-455C-9EA6-DF929625EA0E}">
        <p15:presenceInfo xmlns:p15="http://schemas.microsoft.com/office/powerpoint/2012/main" userId="Win 10 Pr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291" autoAdjust="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426D6D1-07B7-45BC-B6C4-B0C98D6A0946}" type="datetimeFigureOut">
              <a:rPr lang="en-US" smtClean="0"/>
              <a:t>5/7/2021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36F4000F-4989-41F9-8D1C-DC86F647E9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256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D6D1-07B7-45BC-B6C4-B0C98D6A0946}" type="datetimeFigureOut">
              <a:rPr lang="en-US" smtClean="0"/>
              <a:t>5/7/2021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000F-4989-41F9-8D1C-DC86F647E9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385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D6D1-07B7-45BC-B6C4-B0C98D6A0946}" type="datetimeFigureOut">
              <a:rPr lang="en-US" smtClean="0"/>
              <a:t>5/7/2021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000F-4989-41F9-8D1C-DC86F647E9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609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D6D1-07B7-45BC-B6C4-B0C98D6A0946}" type="datetimeFigureOut">
              <a:rPr lang="en-US" smtClean="0"/>
              <a:t>5/7/2021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000F-4989-41F9-8D1C-DC86F647E9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513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D6D1-07B7-45BC-B6C4-B0C98D6A0946}" type="datetimeFigureOut">
              <a:rPr lang="en-US" smtClean="0"/>
              <a:t>5/7/2021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000F-4989-41F9-8D1C-DC86F647E9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4874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D6D1-07B7-45BC-B6C4-B0C98D6A0946}" type="datetimeFigureOut">
              <a:rPr lang="en-US" smtClean="0"/>
              <a:t>5/7/2021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000F-4989-41F9-8D1C-DC86F647E9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9096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D6D1-07B7-45BC-B6C4-B0C98D6A0946}" type="datetimeFigureOut">
              <a:rPr lang="en-US" smtClean="0"/>
              <a:t>5/7/2021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000F-4989-41F9-8D1C-DC86F647E9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8642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426D6D1-07B7-45BC-B6C4-B0C98D6A0946}" type="datetimeFigureOut">
              <a:rPr lang="en-US" smtClean="0"/>
              <a:t>5/7/2021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000F-4989-41F9-8D1C-DC86F647E9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075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5426D6D1-07B7-45BC-B6C4-B0C98D6A0946}" type="datetimeFigureOut">
              <a:rPr lang="en-US" smtClean="0"/>
              <a:t>5/7/2021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000F-4989-41F9-8D1C-DC86F647E9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317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D6D1-07B7-45BC-B6C4-B0C98D6A0946}" type="datetimeFigureOut">
              <a:rPr lang="en-US" smtClean="0"/>
              <a:t>5/7/2021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000F-4989-41F9-8D1C-DC86F647E9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90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D6D1-07B7-45BC-B6C4-B0C98D6A0946}" type="datetimeFigureOut">
              <a:rPr lang="en-US" smtClean="0"/>
              <a:t>5/7/2021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000F-4989-41F9-8D1C-DC86F647E9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46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D6D1-07B7-45BC-B6C4-B0C98D6A0946}" type="datetimeFigureOut">
              <a:rPr lang="en-US" smtClean="0"/>
              <a:t>5/7/2021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000F-4989-41F9-8D1C-DC86F647E9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735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D6D1-07B7-45BC-B6C4-B0C98D6A0946}" type="datetimeFigureOut">
              <a:rPr lang="en-US" smtClean="0"/>
              <a:t>5/7/2021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000F-4989-41F9-8D1C-DC86F647E9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143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D6D1-07B7-45BC-B6C4-B0C98D6A0946}" type="datetimeFigureOut">
              <a:rPr lang="en-US" smtClean="0"/>
              <a:t>5/7/2021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000F-4989-41F9-8D1C-DC86F647E9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35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D6D1-07B7-45BC-B6C4-B0C98D6A0946}" type="datetimeFigureOut">
              <a:rPr lang="en-US" smtClean="0"/>
              <a:t>5/7/2021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000F-4989-41F9-8D1C-DC86F647E9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374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D6D1-07B7-45BC-B6C4-B0C98D6A0946}" type="datetimeFigureOut">
              <a:rPr lang="en-US" smtClean="0"/>
              <a:t>5/7/2021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000F-4989-41F9-8D1C-DC86F647E9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254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6D6D1-07B7-45BC-B6C4-B0C98D6A0946}" type="datetimeFigureOut">
              <a:rPr lang="en-US" smtClean="0"/>
              <a:t>5/7/2021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000F-4989-41F9-8D1C-DC86F647E9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548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5426D6D1-07B7-45BC-B6C4-B0C98D6A0946}" type="datetimeFigureOut">
              <a:rPr lang="en-US" smtClean="0"/>
              <a:t>5/7/2021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36F4000F-4989-41F9-8D1C-DC86F647E9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925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910" r:id="rId12"/>
    <p:sldLayoutId id="2147483911" r:id="rId13"/>
    <p:sldLayoutId id="2147483912" r:id="rId14"/>
    <p:sldLayoutId id="2147483913" r:id="rId15"/>
    <p:sldLayoutId id="2147483914" r:id="rId16"/>
    <p:sldLayoutId id="214748391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00B39-2AF1-4F93-A3DB-15236EEC05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Impacts of Social Media Influencers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DD0FC3-20B0-4D3A-8C1E-8BE131850C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851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3B6DF-26C3-4DD5-8CDB-73C61AB03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9F8B2B-F8D2-49EE-9B72-D0DAC9F3C6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modern society, most people rely on the information found on the internet in making decisions.  </a:t>
            </a:r>
          </a:p>
          <a:p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 media influencers are actually on the forefront when it comes to influencing people on different products and services.</a:t>
            </a:r>
          </a:p>
        </p:txBody>
      </p:sp>
    </p:spTree>
    <p:extLst>
      <p:ext uri="{BB962C8B-B14F-4D97-AF65-F5344CB8AC3E}">
        <p14:creationId xmlns:p14="http://schemas.microsoft.com/office/powerpoint/2010/main" val="3762927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4EC74-6DC1-4C19-990F-3C6D3E341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Thesis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36BD8-734C-4C50-AA7E-60085AE945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>
                <a:solidFill>
                  <a:srgbClr val="00000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</a:t>
            </a:r>
            <a:r>
              <a:rPr lang="en-US" sz="30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ocial media influencers do more harm than help in today’s society. </a:t>
            </a:r>
          </a:p>
        </p:txBody>
      </p:sp>
    </p:spTree>
    <p:extLst>
      <p:ext uri="{BB962C8B-B14F-4D97-AF65-F5344CB8AC3E}">
        <p14:creationId xmlns:p14="http://schemas.microsoft.com/office/powerpoint/2010/main" val="2769463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5CF26-091A-4E9A-9602-1D23B21B4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How influencers impact other people negatively</a:t>
            </a:r>
            <a:endParaRPr lang="en-US" sz="36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031A0-842F-46D6-860D-3881D0C0A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499"/>
            <a:ext cx="8825659" cy="3923909"/>
          </a:xfrm>
        </p:spPr>
        <p:txBody>
          <a:bodyPr>
            <a:normAutofit fontScale="92500" lnSpcReduction="10000"/>
          </a:bodyPr>
          <a:lstStyle/>
          <a:p>
            <a:r>
              <a:rPr lang="en-US" sz="3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They like to push quick fix fads that can be more harmful than helpful.</a:t>
            </a:r>
          </a:p>
          <a:p>
            <a:endParaRPr lang="en-US" sz="3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Retrieved from https://www.marketplace.org/2017/12/22/toy-fads-everlasting-holiday-trend/</a:t>
            </a: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sz="3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sz="3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3B28FF-AF4F-4FE9-8C98-CCEF424DDE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514" y="3429000"/>
            <a:ext cx="3982330" cy="211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278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EC9E3-9942-416C-985F-1106F7D05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FB809B-BF5F-4C97-B1B4-B6A7F91B3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They creative the narrative that if you don't have something you are not cool.</a:t>
            </a:r>
          </a:p>
          <a:p>
            <a:endParaRPr lang="en-US" sz="3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Retrienved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from: https://www.verywellhealth.com/can-a-roller-coaster-cause-a-stroke-3145932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EF5CF7-765B-4539-A3D5-6EAD8039DB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304" y="3453618"/>
            <a:ext cx="2748988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553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83653-A9B1-4406-A73B-511A5D366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29796-2F7F-4A01-9FA9-BF30960541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811368"/>
          </a:xfrm>
        </p:spPr>
        <p:txBody>
          <a:bodyPr>
            <a:normAutofit lnSpcReduction="10000"/>
          </a:bodyPr>
          <a:lstStyle/>
          <a:p>
            <a:r>
              <a:rPr lang="en-US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Most influencers will use photoshop than promote health and fitness.</a:t>
            </a:r>
          </a:p>
          <a:p>
            <a:endParaRPr lang="en-US" sz="36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Retriencved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from https://www.femniqe.com/slim-thick-body-goals/</a:t>
            </a:r>
          </a:p>
          <a:p>
            <a:endParaRPr lang="en-US" sz="3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000BE3-C214-4E85-BD56-77C9A94B82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87" y="3429000"/>
            <a:ext cx="7620000" cy="239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248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41AA9-2E14-4CB5-976A-DA2596310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40BF33-0941-4481-8264-498CBE2E6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general, </a:t>
            </a:r>
            <a:r>
              <a:rPr lang="en-US" sz="3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social media influencers do more harm than help in today’s society</a:t>
            </a:r>
            <a:r>
              <a:rPr lang="en-US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r>
              <a:rPr lang="en-US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 is therefore high time people should consider making their personal decisions without necessarily following the advice of social media influencers for better outcomes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1588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34</TotalTime>
  <Words>184</Words>
  <Application>Microsoft Office PowerPoint</Application>
  <PresentationFormat>Widescreen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Times New Roman</vt:lpstr>
      <vt:lpstr>Wingdings 3</vt:lpstr>
      <vt:lpstr>Ion Boardroom</vt:lpstr>
      <vt:lpstr>Impacts of Social Media Influencers</vt:lpstr>
      <vt:lpstr>Introduction </vt:lpstr>
      <vt:lpstr>Thesis</vt:lpstr>
      <vt:lpstr> How influencers impact other people negatively</vt:lpstr>
      <vt:lpstr>PowerPoint Presentation</vt:lpstr>
      <vt:lpstr>PowerPoint Presentation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Impacts of Social Media Influencers</dc:title>
  <dc:creator>Win 10 Pro</dc:creator>
  <cp:lastModifiedBy>Win 10 Pro</cp:lastModifiedBy>
  <cp:revision>9</cp:revision>
  <dcterms:created xsi:type="dcterms:W3CDTF">2021-05-06T23:11:59Z</dcterms:created>
  <dcterms:modified xsi:type="dcterms:W3CDTF">2021-05-06T23:46:28Z</dcterms:modified>
</cp:coreProperties>
</file>