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7"/>
  </p:notesMasterIdLst>
  <p:handoutMasterIdLst>
    <p:handoutMasterId r:id="rId8"/>
  </p:handoutMasterIdLst>
  <p:sldIdLst>
    <p:sldId id="256" r:id="rId5"/>
    <p:sldId id="257" r:id="rId6"/>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64" d="100"/>
          <a:sy n="64" d="100"/>
        </p:scale>
        <p:origin x="1404" y="72"/>
      </p:cViewPr>
      <p:guideLst>
        <p:guide orient="horz" pos="2448"/>
        <p:guide pos="3168"/>
      </p:guideLst>
    </p:cSldViewPr>
  </p:slideViewPr>
  <p:notesTextViewPr>
    <p:cViewPr>
      <p:scale>
        <a:sx n="3" d="2"/>
        <a:sy n="3" d="2"/>
      </p:scale>
      <p:origin x="0" y="0"/>
    </p:cViewPr>
  </p:notesTextViewPr>
  <p:notesViewPr>
    <p:cSldViewPr snapToGrid="0">
      <p:cViewPr varScale="1">
        <p:scale>
          <a:sx n="65" d="100"/>
          <a:sy n="65" d="100"/>
        </p:scale>
        <p:origin x="278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D6FE3C-34D8-4B4B-9273-D907B0A3B964}" type="datetimeFigureOut">
              <a:rPr lang="en-US"/>
              <a:t>5/6/2021</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69A89D-734B-4FAD-B6E7-2B864E72E489}" type="slidenum">
              <a:rPr/>
              <a:t>‹#›</a:t>
            </a:fld>
            <a:endParaRPr/>
          </a:p>
        </p:txBody>
      </p:sp>
    </p:spTree>
    <p:extLst>
      <p:ext uri="{BB962C8B-B14F-4D97-AF65-F5344CB8AC3E}">
        <p14:creationId xmlns:p14="http://schemas.microsoft.com/office/powerpoint/2010/main" val="2919203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0FF5F4-5691-49AF-9E16-FB22826F7264}" type="datetimeFigureOut">
              <a:rPr lang="en-US"/>
              <a:t>5/6/2021</a:t>
            </a:fld>
            <a:endParaRPr/>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2A89D7-7603-4ECB-ADF6-F6CF2BE4F401}" type="slidenum">
              <a:rPr/>
              <a:t>‹#›</a:t>
            </a:fld>
            <a:endParaRPr/>
          </a:p>
        </p:txBody>
      </p:sp>
    </p:spTree>
    <p:extLst>
      <p:ext uri="{BB962C8B-B14F-4D97-AF65-F5344CB8AC3E}">
        <p14:creationId xmlns:p14="http://schemas.microsoft.com/office/powerpoint/2010/main" val="2925848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utside Page">
    <p:spTree>
      <p:nvGrpSpPr>
        <p:cNvPr id="1" name=""/>
        <p:cNvGrpSpPr/>
        <p:nvPr/>
      </p:nvGrpSpPr>
      <p:grpSpPr>
        <a:xfrm>
          <a:off x="0" y="0"/>
          <a:ext cx="0" cy="0"/>
          <a:chOff x="0" y="0"/>
          <a:chExt cx="0" cy="0"/>
        </a:xfrm>
      </p:grpSpPr>
      <p:cxnSp>
        <p:nvCxnSpPr>
          <p:cNvPr id="3" name="Straight Connector 2"/>
          <p:cNvCxnSpPr/>
          <p:nvPr userDrawn="1"/>
        </p:nvCxnSpPr>
        <p:spPr>
          <a:xfrm>
            <a:off x="329184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667512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4" name="Rectangle 3"/>
          <p:cNvSpPr/>
          <p:nvPr userDrawn="1"/>
        </p:nvSpPr>
        <p:spPr>
          <a:xfrm>
            <a:off x="457200" y="457200"/>
            <a:ext cx="2359152" cy="18288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457200" y="6854395"/>
            <a:ext cx="2359152" cy="4572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457200" y="4736592"/>
            <a:ext cx="2359152" cy="20756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a:p>
        </p:txBody>
      </p:sp>
      <p:sp>
        <p:nvSpPr>
          <p:cNvPr id="12" name="Picture Placeholder 11"/>
          <p:cNvSpPr>
            <a:spLocks noGrp="1"/>
          </p:cNvSpPr>
          <p:nvPr>
            <p:ph type="pic" sz="quarter" idx="10"/>
          </p:nvPr>
        </p:nvSpPr>
        <p:spPr>
          <a:xfrm>
            <a:off x="457200" y="685800"/>
            <a:ext cx="2359152" cy="4005072"/>
          </a:xfrm>
        </p:spPr>
        <p:txBody>
          <a:bodyPr tIns="1097280">
            <a:normAutofit/>
          </a:bodyPr>
          <a:lstStyle>
            <a:lvl1pPr marL="0" indent="0" algn="ctr">
              <a:buNone/>
              <a:defRPr sz="2000"/>
            </a:lvl1pPr>
          </a:lstStyle>
          <a:p>
            <a:r>
              <a:rPr lang="en-US"/>
              <a:t>Click icon to add picture</a:t>
            </a:r>
            <a:endParaRPr/>
          </a:p>
        </p:txBody>
      </p:sp>
      <p:sp>
        <p:nvSpPr>
          <p:cNvPr id="13" name="Rectangle 12"/>
          <p:cNvSpPr/>
          <p:nvPr userDrawn="1"/>
        </p:nvSpPr>
        <p:spPr>
          <a:xfrm>
            <a:off x="3758184" y="457200"/>
            <a:ext cx="245059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bwMode="auto">
          <a:xfrm>
            <a:off x="3758184" y="6854395"/>
            <a:ext cx="245059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Picture Placeholder 11"/>
          <p:cNvSpPr>
            <a:spLocks noGrp="1"/>
          </p:cNvSpPr>
          <p:nvPr>
            <p:ph type="pic" sz="quarter" idx="11"/>
          </p:nvPr>
        </p:nvSpPr>
        <p:spPr>
          <a:xfrm>
            <a:off x="3758184" y="685800"/>
            <a:ext cx="2450592" cy="4005072"/>
          </a:xfrm>
        </p:spPr>
        <p:txBody>
          <a:bodyPr tIns="1097280">
            <a:normAutofit/>
          </a:bodyPr>
          <a:lstStyle>
            <a:lvl1pPr marL="0" indent="0" algn="ctr">
              <a:buNone/>
              <a:defRPr sz="2000"/>
            </a:lvl1pPr>
          </a:lstStyle>
          <a:p>
            <a:r>
              <a:rPr lang="en-US"/>
              <a:t>Click icon to add picture</a:t>
            </a:r>
            <a:endParaRPr/>
          </a:p>
        </p:txBody>
      </p:sp>
      <p:sp>
        <p:nvSpPr>
          <p:cNvPr id="16" name="Rectangle 15"/>
          <p:cNvSpPr/>
          <p:nvPr userDrawn="1"/>
        </p:nvSpPr>
        <p:spPr>
          <a:xfrm>
            <a:off x="7141464" y="457200"/>
            <a:ext cx="245059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7141465" y="6854395"/>
            <a:ext cx="245059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11"/>
          <p:cNvSpPr>
            <a:spLocks noGrp="1"/>
          </p:cNvSpPr>
          <p:nvPr>
            <p:ph type="pic" sz="quarter" idx="12"/>
          </p:nvPr>
        </p:nvSpPr>
        <p:spPr>
          <a:xfrm>
            <a:off x="7141465" y="2084832"/>
            <a:ext cx="2450592" cy="4727448"/>
          </a:xfrm>
        </p:spPr>
        <p:txBody>
          <a:bodyPr tIns="1097280">
            <a:normAutofit/>
          </a:bodyPr>
          <a:lstStyle>
            <a:lvl1pPr marL="0" indent="0" algn="ctr">
              <a:buNone/>
              <a:defRPr sz="2000"/>
            </a:lvl1pPr>
          </a:lstStyle>
          <a:p>
            <a:r>
              <a:rPr lang="en-US"/>
              <a:t>Click icon to add picture</a:t>
            </a:r>
            <a:endParaRPr/>
          </a:p>
        </p:txBody>
      </p:sp>
      <p:sp>
        <p:nvSpPr>
          <p:cNvPr id="20" name="Rectangle 19"/>
          <p:cNvSpPr/>
          <p:nvPr userDrawn="1"/>
        </p:nvSpPr>
        <p:spPr>
          <a:xfrm>
            <a:off x="7141464" y="1901952"/>
            <a:ext cx="2450592" cy="1463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Text Placeholder 21"/>
          <p:cNvSpPr>
            <a:spLocks noGrp="1"/>
          </p:cNvSpPr>
          <p:nvPr>
            <p:ph type="body" sz="quarter" idx="13" hasCustomPrompt="1"/>
          </p:nvPr>
        </p:nvSpPr>
        <p:spPr>
          <a:xfrm>
            <a:off x="7142163" y="639763"/>
            <a:ext cx="2449512" cy="1262062"/>
          </a:xfrm>
        </p:spPr>
        <p:txBody>
          <a:bodyPr anchor="ctr">
            <a:noAutofit/>
          </a:bodyPr>
          <a:lstStyle>
            <a:lvl1pPr marL="0" indent="0" algn="ctr">
              <a:lnSpc>
                <a:spcPct val="85000"/>
              </a:lnSpc>
              <a:spcBef>
                <a:spcPts val="0"/>
              </a:spcBef>
              <a:buNone/>
              <a:defRPr sz="3600">
                <a:solidFill>
                  <a:schemeClr val="tx2"/>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business</a:t>
            </a:r>
            <a:br>
              <a:rPr/>
            </a:br>
            <a:r>
              <a:t>name</a:t>
            </a:r>
          </a:p>
        </p:txBody>
      </p:sp>
      <p:sp>
        <p:nvSpPr>
          <p:cNvPr id="23" name="Text Placeholder 21"/>
          <p:cNvSpPr>
            <a:spLocks noGrp="1"/>
          </p:cNvSpPr>
          <p:nvPr>
            <p:ph type="body" sz="quarter" idx="14" hasCustomPrompt="1"/>
          </p:nvPr>
        </p:nvSpPr>
        <p:spPr>
          <a:xfrm>
            <a:off x="3758184" y="5148648"/>
            <a:ext cx="2449512" cy="266486"/>
          </a:xfrm>
        </p:spPr>
        <p:txBody>
          <a:bodyPr anchor="t">
            <a:noAutofit/>
          </a:bodyPr>
          <a:lstStyle>
            <a:lvl1pPr marL="0" indent="0" algn="ctr">
              <a:lnSpc>
                <a:spcPct val="85000"/>
              </a:lnSpc>
              <a:spcBef>
                <a:spcPts val="0"/>
              </a:spcBef>
              <a:buNone/>
              <a:defRPr sz="16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business name</a:t>
            </a:r>
          </a:p>
        </p:txBody>
      </p:sp>
      <p:sp>
        <p:nvSpPr>
          <p:cNvPr id="24" name="Text Placeholder 21"/>
          <p:cNvSpPr>
            <a:spLocks noGrp="1"/>
          </p:cNvSpPr>
          <p:nvPr>
            <p:ph type="body" sz="quarter" idx="15" hasCustomPrompt="1"/>
          </p:nvPr>
        </p:nvSpPr>
        <p:spPr>
          <a:xfrm>
            <a:off x="3758184" y="5465711"/>
            <a:ext cx="2449512" cy="427881"/>
          </a:xfrm>
        </p:spPr>
        <p:txBody>
          <a:bodyPr anchor="t">
            <a:noAutofit/>
          </a:bodyPr>
          <a:lstStyle>
            <a:lvl1pPr marL="0" indent="0" algn="ctr">
              <a:lnSpc>
                <a:spcPct val="100000"/>
              </a:lnSpc>
              <a:spcBef>
                <a:spcPts val="0"/>
              </a:spcBef>
              <a:buNone/>
              <a:defRPr sz="11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business address</a:t>
            </a:r>
          </a:p>
        </p:txBody>
      </p:sp>
      <p:sp>
        <p:nvSpPr>
          <p:cNvPr id="25" name="Text Placeholder 21"/>
          <p:cNvSpPr>
            <a:spLocks noGrp="1"/>
          </p:cNvSpPr>
          <p:nvPr>
            <p:ph type="body" sz="quarter" idx="16" hasCustomPrompt="1"/>
          </p:nvPr>
        </p:nvSpPr>
        <p:spPr>
          <a:xfrm>
            <a:off x="3758184" y="5910688"/>
            <a:ext cx="2449512" cy="185965"/>
          </a:xfrm>
        </p:spPr>
        <p:txBody>
          <a:bodyPr anchor="ctr">
            <a:noAutofit/>
          </a:bodyPr>
          <a:lstStyle>
            <a:lvl1pPr marL="0" indent="0" algn="ctr">
              <a:lnSpc>
                <a:spcPct val="100000"/>
              </a:lnSpc>
              <a:spcBef>
                <a:spcPts val="0"/>
              </a:spcBef>
              <a:buNone/>
              <a:defRPr sz="11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phone</a:t>
            </a:r>
          </a:p>
        </p:txBody>
      </p:sp>
      <p:sp>
        <p:nvSpPr>
          <p:cNvPr id="26" name="Text Placeholder 21"/>
          <p:cNvSpPr>
            <a:spLocks noGrp="1"/>
          </p:cNvSpPr>
          <p:nvPr>
            <p:ph type="body" sz="quarter" idx="17" hasCustomPrompt="1"/>
          </p:nvPr>
        </p:nvSpPr>
        <p:spPr>
          <a:xfrm>
            <a:off x="3758184" y="6155974"/>
            <a:ext cx="2449512" cy="185965"/>
          </a:xfrm>
        </p:spPr>
        <p:txBody>
          <a:bodyPr anchor="ctr">
            <a:noAutofit/>
          </a:bodyPr>
          <a:lstStyle>
            <a:lvl1pPr marL="0" indent="0" algn="ctr">
              <a:lnSpc>
                <a:spcPct val="100000"/>
              </a:lnSpc>
              <a:spcBef>
                <a:spcPts val="0"/>
              </a:spcBef>
              <a:buNone/>
              <a:defRPr sz="1100">
                <a:solidFill>
                  <a:schemeClr val="tx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email</a:t>
            </a:r>
          </a:p>
        </p:txBody>
      </p:sp>
      <p:sp>
        <p:nvSpPr>
          <p:cNvPr id="27" name="Text Placeholder 21"/>
          <p:cNvSpPr>
            <a:spLocks noGrp="1"/>
          </p:cNvSpPr>
          <p:nvPr>
            <p:ph type="body" sz="quarter" idx="18" hasCustomPrompt="1"/>
          </p:nvPr>
        </p:nvSpPr>
        <p:spPr>
          <a:xfrm>
            <a:off x="3758184" y="6854395"/>
            <a:ext cx="2449512" cy="448347"/>
          </a:xfrm>
        </p:spPr>
        <p:txBody>
          <a:bodyPr anchor="ctr">
            <a:noAutofit/>
          </a:bodyPr>
          <a:lstStyle>
            <a:lvl1pPr marL="0" indent="0" algn="ctr">
              <a:lnSpc>
                <a:spcPct val="100000"/>
              </a:lnSpc>
              <a:spcBef>
                <a:spcPts val="0"/>
              </a:spcBef>
              <a:buNone/>
              <a:defRPr sz="1100">
                <a:solidFill>
                  <a:schemeClr val="bg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website URL</a:t>
            </a:r>
          </a:p>
        </p:txBody>
      </p:sp>
      <p:sp>
        <p:nvSpPr>
          <p:cNvPr id="28" name="Text Placeholder 21"/>
          <p:cNvSpPr>
            <a:spLocks noGrp="1"/>
          </p:cNvSpPr>
          <p:nvPr>
            <p:ph type="body" sz="quarter" idx="19" hasCustomPrompt="1"/>
          </p:nvPr>
        </p:nvSpPr>
        <p:spPr>
          <a:xfrm>
            <a:off x="457200" y="4736592"/>
            <a:ext cx="2359152" cy="2075688"/>
          </a:xfrm>
        </p:spPr>
        <p:txBody>
          <a:bodyPr lIns="182880" rIns="182880" anchor="ctr">
            <a:noAutofit/>
          </a:bodyPr>
          <a:lstStyle>
            <a:lvl1pPr marL="0" indent="0" algn="l">
              <a:lnSpc>
                <a:spcPct val="130000"/>
              </a:lnSpc>
              <a:spcBef>
                <a:spcPts val="0"/>
              </a:spcBef>
              <a:buNone/>
              <a:defRPr sz="1100">
                <a:solidFill>
                  <a:schemeClr val="bg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Click to add text</a:t>
            </a:r>
          </a:p>
        </p:txBody>
      </p:sp>
    </p:spTree>
    <p:extLst>
      <p:ext uri="{BB962C8B-B14F-4D97-AF65-F5344CB8AC3E}">
        <p14:creationId xmlns:p14="http://schemas.microsoft.com/office/powerpoint/2010/main" val="586319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ide Page">
    <p:spTree>
      <p:nvGrpSpPr>
        <p:cNvPr id="1" name=""/>
        <p:cNvGrpSpPr/>
        <p:nvPr/>
      </p:nvGrpSpPr>
      <p:grpSpPr>
        <a:xfrm>
          <a:off x="0" y="0"/>
          <a:ext cx="0" cy="0"/>
          <a:chOff x="0" y="0"/>
          <a:chExt cx="0" cy="0"/>
        </a:xfrm>
      </p:grpSpPr>
      <p:cxnSp>
        <p:nvCxnSpPr>
          <p:cNvPr id="8" name="Straight Connector 7"/>
          <p:cNvCxnSpPr/>
          <p:nvPr userDrawn="1"/>
        </p:nvCxnSpPr>
        <p:spPr>
          <a:xfrm>
            <a:off x="676656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32" name="Rectangle 31"/>
          <p:cNvSpPr/>
          <p:nvPr userDrawn="1"/>
        </p:nvSpPr>
        <p:spPr>
          <a:xfrm>
            <a:off x="3849624" y="685800"/>
            <a:ext cx="2450592" cy="395039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9" name="Straight Connector 2"/>
          <p:cNvCxnSpPr/>
          <p:nvPr userDrawn="1"/>
        </p:nvCxnSpPr>
        <p:spPr>
          <a:xfrm>
            <a:off x="3383280"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4" name="Rectangle 3"/>
          <p:cNvSpPr/>
          <p:nvPr userDrawn="1"/>
        </p:nvSpPr>
        <p:spPr>
          <a:xfrm>
            <a:off x="457200" y="457200"/>
            <a:ext cx="245059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userDrawn="1"/>
        </p:nvSpPr>
        <p:spPr>
          <a:xfrm>
            <a:off x="457200" y="6854395"/>
            <a:ext cx="245059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1"/>
          <p:cNvSpPr>
            <a:spLocks noGrp="1"/>
          </p:cNvSpPr>
          <p:nvPr>
            <p:ph type="pic" sz="quarter" idx="10"/>
          </p:nvPr>
        </p:nvSpPr>
        <p:spPr>
          <a:xfrm>
            <a:off x="457200" y="685800"/>
            <a:ext cx="2450592" cy="2276856"/>
          </a:xfrm>
        </p:spPr>
        <p:txBody>
          <a:bodyPr tIns="457200">
            <a:normAutofit/>
          </a:bodyPr>
          <a:lstStyle>
            <a:lvl1pPr marL="0" indent="0" algn="ctr">
              <a:buNone/>
              <a:defRPr sz="2000"/>
            </a:lvl1pPr>
          </a:lstStyle>
          <a:p>
            <a:r>
              <a:rPr lang="en-US"/>
              <a:t>Click icon to add picture</a:t>
            </a:r>
            <a:endParaRPr/>
          </a:p>
        </p:txBody>
      </p:sp>
      <p:sp>
        <p:nvSpPr>
          <p:cNvPr id="13" name="Rectangle 12"/>
          <p:cNvSpPr/>
          <p:nvPr userDrawn="1"/>
        </p:nvSpPr>
        <p:spPr>
          <a:xfrm>
            <a:off x="3849624" y="457200"/>
            <a:ext cx="2450592" cy="18288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userDrawn="1"/>
        </p:nvSpPr>
        <p:spPr>
          <a:xfrm>
            <a:off x="3849624" y="6854395"/>
            <a:ext cx="2450592" cy="4572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7232904" y="457200"/>
            <a:ext cx="2359152" cy="1828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userDrawn="1"/>
        </p:nvSpPr>
        <p:spPr>
          <a:xfrm>
            <a:off x="7232904" y="6854395"/>
            <a:ext cx="2359152"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Text Placeholder 21"/>
          <p:cNvSpPr>
            <a:spLocks noGrp="1"/>
          </p:cNvSpPr>
          <p:nvPr>
            <p:ph type="body" sz="quarter" idx="20" hasCustomPrompt="1"/>
          </p:nvPr>
        </p:nvSpPr>
        <p:spPr>
          <a:xfrm>
            <a:off x="457200" y="3004771"/>
            <a:ext cx="2450592" cy="662354"/>
          </a:xfrm>
        </p:spPr>
        <p:txBody>
          <a:bodyPr lIns="91440" rIns="91440" bIns="0" anchor="b">
            <a:noAutofit/>
          </a:bodyPr>
          <a:lstStyle>
            <a:lvl1pPr marL="0" indent="0" algn="l">
              <a:lnSpc>
                <a:spcPct val="114000"/>
              </a:lnSpc>
              <a:spcBef>
                <a:spcPts val="800"/>
              </a:spcBef>
              <a:buNone/>
              <a:defRPr sz="20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Click to add text</a:t>
            </a:r>
          </a:p>
        </p:txBody>
      </p:sp>
      <p:sp>
        <p:nvSpPr>
          <p:cNvPr id="33" name="Text Placeholder 21"/>
          <p:cNvSpPr>
            <a:spLocks noGrp="1"/>
          </p:cNvSpPr>
          <p:nvPr>
            <p:ph type="body" sz="quarter" idx="21" hasCustomPrompt="1"/>
          </p:nvPr>
        </p:nvSpPr>
        <p:spPr>
          <a:xfrm>
            <a:off x="4114800" y="914400"/>
            <a:ext cx="1943100" cy="3352800"/>
          </a:xfrm>
        </p:spPr>
        <p:txBody>
          <a:bodyPr lIns="91440" tIns="91440" rIns="91440" bIns="91440" anchor="ctr">
            <a:noAutofit/>
          </a:bodyPr>
          <a:lstStyle>
            <a:lvl1pPr marL="0" indent="0" algn="l">
              <a:lnSpc>
                <a:spcPct val="130000"/>
              </a:lnSpc>
              <a:spcBef>
                <a:spcPts val="800"/>
              </a:spcBef>
              <a:buNone/>
              <a:defRPr sz="1600">
                <a:solidFill>
                  <a:schemeClr val="accent2">
                    <a:lumMod val="75000"/>
                  </a:schemeClr>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Click to add text</a:t>
            </a:r>
          </a:p>
        </p:txBody>
      </p:sp>
      <p:sp>
        <p:nvSpPr>
          <p:cNvPr id="34" name="Picture Placeholder 11"/>
          <p:cNvSpPr>
            <a:spLocks noGrp="1"/>
          </p:cNvSpPr>
          <p:nvPr>
            <p:ph type="pic" sz="quarter" idx="22"/>
          </p:nvPr>
        </p:nvSpPr>
        <p:spPr>
          <a:xfrm>
            <a:off x="3849624" y="4690587"/>
            <a:ext cx="2450592" cy="2110626"/>
          </a:xfrm>
        </p:spPr>
        <p:txBody>
          <a:bodyPr tIns="457200">
            <a:normAutofit/>
          </a:bodyPr>
          <a:lstStyle>
            <a:lvl1pPr marL="0" indent="0" algn="ctr">
              <a:buNone/>
              <a:defRPr sz="2000"/>
            </a:lvl1pPr>
          </a:lstStyle>
          <a:p>
            <a:r>
              <a:rPr lang="en-US"/>
              <a:t>Click icon to add picture</a:t>
            </a:r>
            <a:endParaRPr/>
          </a:p>
        </p:txBody>
      </p:sp>
      <p:sp>
        <p:nvSpPr>
          <p:cNvPr id="36" name="Text Placeholder 21"/>
          <p:cNvSpPr>
            <a:spLocks noGrp="1"/>
          </p:cNvSpPr>
          <p:nvPr>
            <p:ph type="body" sz="quarter" idx="24" hasCustomPrompt="1"/>
          </p:nvPr>
        </p:nvSpPr>
        <p:spPr>
          <a:xfrm>
            <a:off x="7235571" y="4636192"/>
            <a:ext cx="2359152" cy="237054"/>
          </a:xfrm>
        </p:spPr>
        <p:txBody>
          <a:bodyPr lIns="91440" rIns="91440" bIns="0" anchor="b">
            <a:noAutofit/>
          </a:bodyPr>
          <a:lstStyle>
            <a:lvl1pPr marL="0" indent="0" algn="l">
              <a:lnSpc>
                <a:spcPct val="114000"/>
              </a:lnSpc>
              <a:spcBef>
                <a:spcPts val="800"/>
              </a:spcBef>
              <a:buNone/>
              <a:defRPr sz="12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Click to add text</a:t>
            </a:r>
          </a:p>
        </p:txBody>
      </p:sp>
      <p:sp>
        <p:nvSpPr>
          <p:cNvPr id="38" name="Text Placeholder 21"/>
          <p:cNvSpPr>
            <a:spLocks noGrp="1"/>
          </p:cNvSpPr>
          <p:nvPr>
            <p:ph type="body" sz="quarter" idx="26" hasCustomPrompt="1"/>
          </p:nvPr>
        </p:nvSpPr>
        <p:spPr>
          <a:xfrm>
            <a:off x="7235571" y="2854381"/>
            <a:ext cx="2359152" cy="237054"/>
          </a:xfrm>
        </p:spPr>
        <p:txBody>
          <a:bodyPr lIns="91440" rIns="91440" bIns="0" anchor="b">
            <a:noAutofit/>
          </a:bodyPr>
          <a:lstStyle>
            <a:lvl1pPr marL="0" indent="0" algn="l">
              <a:lnSpc>
                <a:spcPct val="114000"/>
              </a:lnSpc>
              <a:spcBef>
                <a:spcPts val="800"/>
              </a:spcBef>
              <a:buNone/>
              <a:defRPr sz="12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Click to add text</a:t>
            </a:r>
          </a:p>
        </p:txBody>
      </p:sp>
      <p:sp>
        <p:nvSpPr>
          <p:cNvPr id="40" name="Text Placeholder 21"/>
          <p:cNvSpPr>
            <a:spLocks noGrp="1"/>
          </p:cNvSpPr>
          <p:nvPr>
            <p:ph type="body" sz="quarter" idx="28" hasCustomPrompt="1"/>
          </p:nvPr>
        </p:nvSpPr>
        <p:spPr>
          <a:xfrm>
            <a:off x="7235571" y="933388"/>
            <a:ext cx="2359152" cy="237054"/>
          </a:xfrm>
        </p:spPr>
        <p:txBody>
          <a:bodyPr lIns="91440" rIns="91440" bIns="0" anchor="b">
            <a:noAutofit/>
          </a:bodyPr>
          <a:lstStyle>
            <a:lvl1pPr marL="0" indent="0" algn="l">
              <a:lnSpc>
                <a:spcPct val="114000"/>
              </a:lnSpc>
              <a:spcBef>
                <a:spcPts val="800"/>
              </a:spcBef>
              <a:buNone/>
              <a:defRPr sz="1200">
                <a:solidFill>
                  <a:schemeClr val="accent1"/>
                </a:solidFill>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t>Click to add text</a:t>
            </a:r>
          </a:p>
        </p:txBody>
      </p:sp>
      <p:sp>
        <p:nvSpPr>
          <p:cNvPr id="43" name="Text Placeholder 21"/>
          <p:cNvSpPr>
            <a:spLocks noGrp="1"/>
          </p:cNvSpPr>
          <p:nvPr>
            <p:ph type="body" sz="quarter" idx="31" hasCustomPrompt="1"/>
          </p:nvPr>
        </p:nvSpPr>
        <p:spPr>
          <a:xfrm>
            <a:off x="457200" y="3704131"/>
            <a:ext cx="2450592" cy="3074219"/>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text</a:t>
            </a:r>
          </a:p>
        </p:txBody>
      </p:sp>
      <p:sp>
        <p:nvSpPr>
          <p:cNvPr id="45" name="Text Placeholder 21"/>
          <p:cNvSpPr>
            <a:spLocks noGrp="1"/>
          </p:cNvSpPr>
          <p:nvPr>
            <p:ph type="body" sz="quarter" idx="33" hasCustomPrompt="1"/>
          </p:nvPr>
        </p:nvSpPr>
        <p:spPr>
          <a:xfrm>
            <a:off x="7235571" y="1170442"/>
            <a:ext cx="2359152" cy="1560646"/>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t>Click to add text</a:t>
            </a:r>
          </a:p>
        </p:txBody>
      </p:sp>
      <p:sp>
        <p:nvSpPr>
          <p:cNvPr id="46" name="Text Placeholder 21"/>
          <p:cNvSpPr>
            <a:spLocks noGrp="1"/>
          </p:cNvSpPr>
          <p:nvPr>
            <p:ph type="body" sz="quarter" idx="34" hasCustomPrompt="1"/>
          </p:nvPr>
        </p:nvSpPr>
        <p:spPr>
          <a:xfrm>
            <a:off x="7235571" y="3091437"/>
            <a:ext cx="2359152" cy="1393177"/>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t>Click to add text</a:t>
            </a:r>
          </a:p>
        </p:txBody>
      </p:sp>
      <p:sp>
        <p:nvSpPr>
          <p:cNvPr id="47" name="Text Placeholder 21"/>
          <p:cNvSpPr>
            <a:spLocks noGrp="1"/>
          </p:cNvSpPr>
          <p:nvPr>
            <p:ph type="body" sz="quarter" idx="35" hasCustomPrompt="1"/>
          </p:nvPr>
        </p:nvSpPr>
        <p:spPr>
          <a:xfrm>
            <a:off x="7235571" y="4873246"/>
            <a:ext cx="2359152" cy="1905104"/>
          </a:xfrm>
        </p:spPr>
        <p:txBody>
          <a:bodyPr lIns="91440" rIns="91440" anchor="t">
            <a:noAutofit/>
          </a:bodyPr>
          <a:lstStyle>
            <a:lvl1pPr marL="182880" indent="-182880" algn="l">
              <a:lnSpc>
                <a:spcPct val="100000"/>
              </a:lnSpc>
              <a:spcBef>
                <a:spcPts val="600"/>
              </a:spcBef>
              <a:spcAft>
                <a:spcPts val="0"/>
              </a:spcAft>
              <a:buFont typeface="Arial" panose="020B0604020202020204" pitchFamily="34" charset="0"/>
              <a:buChar char="•"/>
              <a:defRPr sz="900">
                <a:solidFill>
                  <a:schemeClr val="tx1"/>
                </a:solidFill>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t>Click to add text</a:t>
            </a:r>
          </a:p>
        </p:txBody>
      </p:sp>
    </p:spTree>
    <p:extLst>
      <p:ext uri="{BB962C8B-B14F-4D97-AF65-F5344CB8AC3E}">
        <p14:creationId xmlns:p14="http://schemas.microsoft.com/office/powerpoint/2010/main" val="11845087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515" y="413810"/>
            <a:ext cx="8675370" cy="1502305"/>
          </a:xfrm>
          <a:prstGeom prst="rect">
            <a:avLst/>
          </a:prstGeom>
        </p:spPr>
        <p:txBody>
          <a:bodyPr vert="horz" lIns="91440" tIns="45720" rIns="91440" bIns="45720" rtlCol="0" anchor="ctr">
            <a:normAutofit/>
          </a:bodyPr>
          <a:lstStyle/>
          <a:p>
            <a:r>
              <a:rPr lang="en-US"/>
              <a:t>Click to edit Master title style</a:t>
            </a:r>
            <a:endParaRPr/>
          </a:p>
        </p:txBody>
      </p:sp>
      <p:sp>
        <p:nvSpPr>
          <p:cNvPr id="3" name="Text Placeholder 2"/>
          <p:cNvSpPr>
            <a:spLocks noGrp="1"/>
          </p:cNvSpPr>
          <p:nvPr>
            <p:ph type="body" idx="1"/>
          </p:nvPr>
        </p:nvSpPr>
        <p:spPr>
          <a:xfrm>
            <a:off x="691515" y="2069042"/>
            <a:ext cx="8675370"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91515" y="7203865"/>
            <a:ext cx="226314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FC7BAE6A-DCF3-43E4-B2A0-33D0CF1225FC}" type="datetimeFigureOut">
              <a:rPr lang="en-US"/>
              <a:t>5/6/2021</a:t>
            </a:fld>
            <a:endParaRPr/>
          </a:p>
        </p:txBody>
      </p:sp>
      <p:sp>
        <p:nvSpPr>
          <p:cNvPr id="5" name="Footer Placeholder 4"/>
          <p:cNvSpPr>
            <a:spLocks noGrp="1"/>
          </p:cNvSpPr>
          <p:nvPr>
            <p:ph type="ftr" sz="quarter" idx="3"/>
          </p:nvPr>
        </p:nvSpPr>
        <p:spPr>
          <a:xfrm>
            <a:off x="3331845" y="7203865"/>
            <a:ext cx="339471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7103745" y="7203865"/>
            <a:ext cx="226314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9F6761A3-4CAC-4C5F-AC82-8DB08D526BC2}" type="slidenum">
              <a:rPr/>
              <a:t>‹#›</a:t>
            </a:fld>
            <a:endParaRPr/>
          </a:p>
        </p:txBody>
      </p:sp>
      <p:sp>
        <p:nvSpPr>
          <p:cNvPr id="7" name="Rectangle 6"/>
          <p:cNvSpPr/>
          <p:nvPr userDrawn="1"/>
        </p:nvSpPr>
        <p:spPr>
          <a:xfrm>
            <a:off x="10287000" y="0"/>
            <a:ext cx="1828800" cy="77678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sz="1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300"/>
              </a:spcBef>
            </a:pPr>
            <a:r>
              <a:rPr sz="1000" baseline="0" dirty="0">
                <a:solidFill>
                  <a:prstClr val="white">
                    <a:lumMod val="50000"/>
                  </a:prstClr>
                </a:solidFill>
                <a:latin typeface="Calibri Light" panose="020F0302020204030204" pitchFamily="34" charset="0"/>
                <a:cs typeface="Calibri" panose="020F0502020204030204" pitchFamily="34" charset="0"/>
              </a:rPr>
              <a:t>Your printer might not print the same way our printers do, so make sure to try a couple of test prints. If things aren’t aligning quite right, experiment with the Scale to Fit Paper setting. It’s located in the Print dialog – just click Full Page Slides to get to it.</a:t>
            </a:r>
          </a:p>
          <a:p>
            <a:pPr lvl="0">
              <a:spcBef>
                <a:spcPts val="600"/>
              </a:spcBef>
            </a:pPr>
            <a:r>
              <a:rPr sz="1000" dirty="0">
                <a:solidFill>
                  <a:prstClr val="white">
                    <a:lumMod val="50000"/>
                  </a:prstClr>
                </a:solidFill>
                <a:latin typeface="Calibri Light" panose="020F0302020204030204" pitchFamily="34" charset="0"/>
                <a:cs typeface="Calibri" panose="020F0502020204030204" pitchFamily="34" charset="0"/>
              </a:rPr>
              <a:t>And did you notice we made fold marks for you? They are really light, but if you don’t like them showing on your brochure, click View, Slide Master, and delete them before you print.</a:t>
            </a:r>
          </a:p>
          <a:p>
            <a:pPr lvl="0">
              <a:spcBef>
                <a:spcPts val="600"/>
              </a:spcBef>
            </a:pPr>
            <a:r>
              <a:rPr sz="16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300"/>
              </a:spcBef>
            </a:pPr>
            <a:r>
              <a:rPr sz="1000" dirty="0">
                <a:solidFill>
                  <a:prstClr val="white">
                    <a:lumMod val="50000"/>
                  </a:prstClr>
                </a:solidFill>
                <a:latin typeface="Calibri Light" panose="020F0302020204030204" pitchFamily="34" charset="0"/>
                <a:cs typeface="Calibri" panose="020F0502020204030204" pitchFamily="34" charset="0"/>
              </a:rPr>
              <a:t>The placeholders in this brochure are formatted for you. If you want to add or remove bullet points from text, just click the Bullets button on the Home tab.</a:t>
            </a:r>
          </a:p>
          <a:p>
            <a:pPr lvl="0">
              <a:spcBef>
                <a:spcPts val="600"/>
              </a:spcBef>
            </a:pPr>
            <a:r>
              <a:rPr sz="1000" dirty="0">
                <a:solidFill>
                  <a:prstClr val="white">
                    <a:lumMod val="50000"/>
                  </a:prstClr>
                </a:solidFill>
                <a:latin typeface="Calibri Light" panose="020F0302020204030204" pitchFamily="34" charset="0"/>
                <a:cs typeface="Calibri" panose="020F0502020204030204" pitchFamily="34" charset="0"/>
              </a:rPr>
              <a:t>If you need more placeholders for titles, subtitles or body text, just make a copy of what you need and drag it into place. PowerPoint’s Smart Guides will help you align it with everything else.</a:t>
            </a:r>
          </a:p>
          <a:p>
            <a:pPr lvl="0">
              <a:spcBef>
                <a:spcPts val="600"/>
              </a:spcBef>
            </a:pPr>
            <a:r>
              <a:rPr sz="1000" dirty="0">
                <a:solidFill>
                  <a:prstClr val="white">
                    <a:lumMod val="50000"/>
                  </a:prstClr>
                </a:solidFill>
                <a:latin typeface="Calibri Light" panose="020F0302020204030204" pitchFamily="34" charset="0"/>
                <a:cs typeface="Calibri" panose="020F0502020204030204" pitchFamily="34" charset="0"/>
              </a:rPr>
              <a:t>Want to use your own pictures instead of ours? No problem! Just click a picture, press the Delete key, then click the icon to add your picture.</a:t>
            </a:r>
            <a:endParaRPr lang="en-US" sz="1000" dirty="0">
              <a:solidFill>
                <a:prstClr val="white">
                  <a:lumMod val="50000"/>
                </a:prstClr>
              </a:solidFill>
              <a:latin typeface="Calibri Light" panose="020F0302020204030204" pitchFamily="34" charset="0"/>
              <a:cs typeface="Calibri" panose="020F0502020204030204" pitchFamily="34" charset="0"/>
            </a:endParaRPr>
          </a:p>
          <a:p>
            <a:pPr lvl="0">
              <a:spcBef>
                <a:spcPts val="600"/>
              </a:spcBef>
            </a:pPr>
            <a:r>
              <a:rPr lang="en-US" sz="1000" dirty="0">
                <a:solidFill>
                  <a:prstClr val="white">
                    <a:lumMod val="50000"/>
                  </a:prstClr>
                </a:solidFill>
                <a:latin typeface="Calibri Light" panose="020F0302020204030204" pitchFamily="34" charset="0"/>
                <a:cs typeface="Calibri" panose="020F0502020204030204" pitchFamily="34" charset="0"/>
              </a:rPr>
              <a:t>If you replace a photo</a:t>
            </a:r>
            <a:r>
              <a:rPr lang="en-US" sz="1000" baseline="0" dirty="0">
                <a:solidFill>
                  <a:prstClr val="white">
                    <a:lumMod val="50000"/>
                  </a:prstClr>
                </a:solidFill>
                <a:latin typeface="Calibri Light" panose="020F0302020204030204" pitchFamily="34" charset="0"/>
                <a:cs typeface="Calibri" panose="020F0502020204030204" pitchFamily="34" charset="0"/>
              </a:rPr>
              <a:t> with your own and it’s not a flawless fit for the space, you can crop it to fit in almost no time. Just select the picture and then, on the Picture tools Format tab, in the Size group, click Crop.</a:t>
            </a:r>
            <a:endParaRPr sz="10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3687281395"/>
      </p:ext>
    </p:extLst>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l" defTabSz="100584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200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180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16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40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40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hyperlink" Target="https://www.aanp.org/practice/clinical-resources-for-nps/clinical-resources-by-therapeutic-area/obesity-and-weight-management"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hyperlink" Target="https://www.rcn.org.uk/clinical-topics/public-health/obesity" TargetMode="External"/><Relationship Id="rId4" Type="http://schemas.openxmlformats.org/officeDocument/2006/relationships/hyperlink" Target="https://www.cdc.gov/healthyweight/assessing/bmi/adult_bmi/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81263" y="733926"/>
            <a:ext cx="2406316" cy="400110"/>
          </a:xfrm>
          <a:prstGeom prst="rect">
            <a:avLst/>
          </a:prstGeom>
          <a:noFill/>
        </p:spPr>
        <p:txBody>
          <a:bodyPr wrap="square" rtlCol="0">
            <a:spAutoFit/>
          </a:bodyPr>
          <a:lstStyle/>
          <a:p>
            <a:pPr algn="ctr" rtl="0"/>
            <a:r>
              <a:rPr lang="en-US" sz="2000" b="1" dirty="0">
                <a:solidFill>
                  <a:schemeClr val="accent2">
                    <a:lumMod val="50000"/>
                  </a:schemeClr>
                </a:solidFill>
              </a:rPr>
              <a:t>Obesidad</a:t>
            </a:r>
            <a:r>
              <a:rPr lang="en-US" dirty="0"/>
              <a:t> </a:t>
            </a:r>
          </a:p>
        </p:txBody>
      </p:sp>
      <p:sp>
        <p:nvSpPr>
          <p:cNvPr id="22" name="TextBox 21"/>
          <p:cNvSpPr txBox="1"/>
          <p:nvPr/>
        </p:nvSpPr>
        <p:spPr>
          <a:xfrm>
            <a:off x="397042" y="1347537"/>
            <a:ext cx="2622884" cy="2877711"/>
          </a:xfrm>
          <a:prstGeom prst="rect">
            <a:avLst/>
          </a:prstGeom>
          <a:noFill/>
        </p:spPr>
        <p:txBody>
          <a:bodyPr wrap="square" rtlCol="0">
            <a:spAutoFit/>
          </a:bodyPr>
          <a:lstStyle/>
          <a:p>
            <a:pPr algn="l" rtl="0">
              <a:spcAft>
                <a:spcPts val="600"/>
              </a:spcAft>
            </a:pPr>
            <a:r>
              <a:rPr lang="en-US" sz="1200" b="1" dirty="0"/>
              <a:t>Lo que es: </a:t>
            </a:r>
          </a:p>
          <a:p>
            <a:pPr marL="171450" indent="-171450" algn="l" rtl="0">
              <a:spcAft>
                <a:spcPts val="600"/>
              </a:spcAft>
              <a:buFont typeface="Wingdings" panose="05000000000000000000" pitchFamily="2" charset="2"/>
              <a:buChar char="ü"/>
            </a:pPr>
            <a:r>
              <a:rPr lang="en-US" sz="1200" dirty="0"/>
              <a:t>La obesidad es un trastorno que implica una acumulación excesiva de grasa en el cuerpo que implica la salud.</a:t>
            </a:r>
          </a:p>
          <a:p>
            <a:pPr marL="171450" indent="-171450" algn="l" rtl="0">
              <a:spcAft>
                <a:spcPts val="600"/>
              </a:spcAft>
              <a:buFont typeface="Wingdings" panose="05000000000000000000" pitchFamily="2" charset="2"/>
              <a:buChar char="ü"/>
            </a:pPr>
            <a:r>
              <a:rPr lang="en-US" sz="1200" dirty="0"/>
              <a:t>La obesidad es un problema de salud pública cada vez mayor asociado con muchas comorbilidades.</a:t>
            </a:r>
          </a:p>
          <a:p>
            <a:pPr marL="171450" indent="-171450" algn="l" rtl="0">
              <a:spcAft>
                <a:spcPts val="600"/>
              </a:spcAft>
              <a:buFont typeface="Wingdings" panose="05000000000000000000" pitchFamily="2" charset="2"/>
              <a:buChar char="ü"/>
            </a:pPr>
            <a:r>
              <a:rPr lang="en-US" sz="1200" dirty="0"/>
              <a:t>La obesidad se diagnostica mediante el cálculo del índice de masa corporal (IMC).</a:t>
            </a:r>
          </a:p>
          <a:p>
            <a:pPr marL="171450" indent="-171450" algn="l" rtl="0">
              <a:spcAft>
                <a:spcPts val="600"/>
              </a:spcAft>
              <a:buFont typeface="Wingdings" panose="05000000000000000000" pitchFamily="2" charset="2"/>
              <a:buChar char="ü"/>
            </a:pPr>
            <a:r>
              <a:rPr lang="en-US" sz="1200" dirty="0"/>
              <a:t>El IMC establece el grado de distribución de la grasa corporal.</a:t>
            </a:r>
          </a:p>
          <a:p>
            <a:pPr algn="l" rtl="0"/>
            <a:endParaRPr lang="en-US" sz="1200" dirty="0"/>
          </a:p>
        </p:txBody>
      </p:sp>
      <p:pic>
        <p:nvPicPr>
          <p:cNvPr id="23" name="Pictur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525" y="4438749"/>
            <a:ext cx="2388123" cy="2376721"/>
          </a:xfrm>
          <a:prstGeom prst="rect">
            <a:avLst/>
          </a:prstGeom>
        </p:spPr>
      </p:pic>
      <p:sp>
        <p:nvSpPr>
          <p:cNvPr id="26" name="TextBox 25"/>
          <p:cNvSpPr txBox="1"/>
          <p:nvPr/>
        </p:nvSpPr>
        <p:spPr>
          <a:xfrm>
            <a:off x="3801979" y="733926"/>
            <a:ext cx="2454442" cy="2292935"/>
          </a:xfrm>
          <a:prstGeom prst="rect">
            <a:avLst/>
          </a:prstGeom>
          <a:noFill/>
        </p:spPr>
        <p:txBody>
          <a:bodyPr wrap="square" rtlCol="0">
            <a:spAutoFit/>
          </a:bodyPr>
          <a:lstStyle/>
          <a:p>
            <a:pPr algn="l" rtl="0">
              <a:spcAft>
                <a:spcPts val="600"/>
              </a:spcAft>
            </a:pPr>
            <a:r>
              <a:rPr lang="en-US" sz="1200" b="1" dirty="0"/>
              <a:t>Equipo para diagnosticar la obesidad:</a:t>
            </a:r>
          </a:p>
          <a:p>
            <a:pPr marL="285750" indent="-285750" algn="l" rtl="0">
              <a:spcAft>
                <a:spcPts val="600"/>
              </a:spcAft>
              <a:buFont typeface="+mj-lt"/>
              <a:buAutoNum type="romanLcPeriod"/>
            </a:pPr>
            <a:r>
              <a:rPr lang="en-US" sz="1200" dirty="0"/>
              <a:t>Balanza</a:t>
            </a:r>
          </a:p>
          <a:p>
            <a:pPr marL="285750" indent="-285750" algn="l" rtl="0">
              <a:spcAft>
                <a:spcPts val="600"/>
              </a:spcAft>
              <a:buFont typeface="+mj-lt"/>
              <a:buAutoNum type="romanLcPeriod"/>
            </a:pPr>
            <a:r>
              <a:rPr lang="en-US" sz="1200" dirty="0"/>
              <a:t>Cinta métrica</a:t>
            </a:r>
          </a:p>
          <a:p>
            <a:pPr marL="285750" indent="-285750" algn="l" rtl="0">
              <a:spcAft>
                <a:spcPts val="600"/>
              </a:spcAft>
              <a:buFont typeface="+mj-lt"/>
              <a:buAutoNum type="romanLcPeriod"/>
            </a:pPr>
            <a:r>
              <a:rPr lang="en-US" sz="1200" dirty="0"/>
              <a:t>Tablero de medida</a:t>
            </a:r>
          </a:p>
          <a:p>
            <a:pPr marL="285750" indent="-285750" algn="l" rtl="0">
              <a:spcAft>
                <a:spcPts val="600"/>
              </a:spcAft>
              <a:buFont typeface="+mj-lt"/>
              <a:buAutoNum type="romanLcPeriod"/>
            </a:pPr>
            <a:r>
              <a:rPr lang="en-US" sz="1200" dirty="0"/>
              <a:t>Bolígrafo</a:t>
            </a:r>
          </a:p>
          <a:p>
            <a:pPr marL="285750" indent="-285750" algn="l" rtl="0">
              <a:spcAft>
                <a:spcPts val="600"/>
              </a:spcAft>
              <a:buFont typeface="+mj-lt"/>
              <a:buAutoNum type="romanLcPeriod"/>
            </a:pPr>
            <a:r>
              <a:rPr lang="en-US" sz="1200" dirty="0"/>
              <a:t>Papel</a:t>
            </a:r>
          </a:p>
          <a:p>
            <a:pPr marL="285750" indent="-285750" algn="l" rtl="0">
              <a:spcAft>
                <a:spcPts val="600"/>
              </a:spcAft>
              <a:buFont typeface="+mj-lt"/>
              <a:buAutoNum type="romanLcPeriod"/>
            </a:pPr>
            <a:r>
              <a:rPr lang="en-US" sz="1200" dirty="0"/>
              <a:t>Calculadora</a:t>
            </a:r>
          </a:p>
          <a:p>
            <a:pPr marL="285750" indent="-285750" algn="l" rtl="0">
              <a:spcAft>
                <a:spcPts val="600"/>
              </a:spcAft>
              <a:buFont typeface="+mj-lt"/>
              <a:buAutoNum type="romanLcPeriod"/>
            </a:pPr>
            <a:r>
              <a:rPr lang="en-US" sz="1200" dirty="0"/>
              <a:t>Tablas de clasificación de obesidad</a:t>
            </a:r>
          </a:p>
        </p:txBody>
      </p:sp>
      <p:sp>
        <p:nvSpPr>
          <p:cNvPr id="27" name="TextBox 26"/>
          <p:cNvSpPr txBox="1"/>
          <p:nvPr/>
        </p:nvSpPr>
        <p:spPr>
          <a:xfrm>
            <a:off x="3801979" y="3250118"/>
            <a:ext cx="2454442" cy="2246769"/>
          </a:xfrm>
          <a:prstGeom prst="rect">
            <a:avLst/>
          </a:prstGeom>
          <a:noFill/>
        </p:spPr>
        <p:txBody>
          <a:bodyPr wrap="square" rtlCol="0">
            <a:spAutoFit/>
          </a:bodyPr>
          <a:lstStyle/>
          <a:p>
            <a:pPr algn="l" rtl="0">
              <a:spcAft>
                <a:spcPts val="600"/>
              </a:spcAft>
            </a:pPr>
            <a:r>
              <a:rPr lang="en-US" sz="1200" b="1" dirty="0"/>
              <a:t>Pasos para diagnosticar la obesidad</a:t>
            </a:r>
          </a:p>
          <a:p>
            <a:pPr marL="400050" indent="-400050" algn="l" rtl="0">
              <a:spcAft>
                <a:spcPts val="600"/>
              </a:spcAft>
              <a:buFont typeface="+mj-lt"/>
              <a:buAutoNum type="romanLcPeriod"/>
            </a:pPr>
            <a:r>
              <a:rPr lang="en-US" sz="1200" dirty="0"/>
              <a:t>Medir la altura en centímetros sin zapatos ni tocados. </a:t>
            </a:r>
          </a:p>
          <a:p>
            <a:pPr marL="400050" indent="-400050" algn="l" rtl="0">
              <a:spcAft>
                <a:spcPts val="600"/>
              </a:spcAft>
              <a:buFont typeface="+mj-lt"/>
              <a:buAutoNum type="romanLcPeriod"/>
            </a:pPr>
            <a:r>
              <a:rPr lang="en-US" sz="1200" dirty="0"/>
              <a:t>Mida el peso en kilogramos sin zapatos ni sombrerería. </a:t>
            </a:r>
          </a:p>
          <a:p>
            <a:pPr marL="400050" indent="-400050" algn="l" rtl="0">
              <a:spcAft>
                <a:spcPts val="600"/>
              </a:spcAft>
              <a:buFont typeface="+mj-lt"/>
              <a:buAutoNum type="romanLcPeriod"/>
            </a:pPr>
            <a:r>
              <a:rPr lang="en-US" sz="1200" dirty="0"/>
              <a:t>Calcule el IMC usando la siguiente fórmula.</a:t>
            </a:r>
          </a:p>
          <a:p>
            <a:pPr marL="400050" indent="-400050" algn="l" rtl="0">
              <a:spcAft>
                <a:spcPts val="600"/>
              </a:spcAft>
              <a:buFont typeface="+mj-lt"/>
              <a:buAutoNum type="romanLcPeriod"/>
            </a:pPr>
            <a:r>
              <a:rPr lang="en-US" sz="1200" dirty="0"/>
              <a:t>Califica los resultados </a:t>
            </a:r>
          </a:p>
        </p:txBody>
      </p:sp>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1979" y="5641883"/>
            <a:ext cx="2454442" cy="1071348"/>
          </a:xfrm>
          <a:prstGeom prst="rect">
            <a:avLst/>
          </a:prstGeom>
        </p:spPr>
      </p:pic>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74571" y="4174961"/>
            <a:ext cx="2586788" cy="2550695"/>
          </a:xfrm>
          <a:prstGeom prst="rect">
            <a:avLst/>
          </a:prstGeom>
        </p:spPr>
      </p:pic>
      <p:pic>
        <p:nvPicPr>
          <p:cNvPr id="35" name="Picture 3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0821" y="679803"/>
            <a:ext cx="2358192" cy="3386869"/>
          </a:xfrm>
          <a:prstGeom prst="rect">
            <a:avLst/>
          </a:prstGeom>
        </p:spPr>
      </p:pic>
    </p:spTree>
    <p:extLst>
      <p:ext uri="{BB962C8B-B14F-4D97-AF65-F5344CB8AC3E}">
        <p14:creationId xmlns:p14="http://schemas.microsoft.com/office/powerpoint/2010/main" val="1742696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419714" y="5113421"/>
            <a:ext cx="2481287" cy="1587772"/>
          </a:xfrm>
          <a:prstGeom prst="rect">
            <a:avLst/>
          </a:prstGeom>
        </p:spPr>
      </p:pic>
      <p:sp>
        <p:nvSpPr>
          <p:cNvPr id="25" name="TextBox 24"/>
          <p:cNvSpPr txBox="1"/>
          <p:nvPr/>
        </p:nvSpPr>
        <p:spPr>
          <a:xfrm>
            <a:off x="419714" y="757981"/>
            <a:ext cx="2481287" cy="4170372"/>
          </a:xfrm>
          <a:prstGeom prst="rect">
            <a:avLst/>
          </a:prstGeom>
          <a:noFill/>
        </p:spPr>
        <p:txBody>
          <a:bodyPr wrap="square" rtlCol="0">
            <a:spAutoFit/>
          </a:bodyPr>
          <a:lstStyle/>
          <a:p>
            <a:pPr algn="l" rtl="0">
              <a:spcAft>
                <a:spcPts val="600"/>
              </a:spcAft>
            </a:pPr>
            <a:r>
              <a:rPr lang="en-US" sz="1200" b="1" dirty="0"/>
              <a:t>Obesidad e hipertensión e hiperlipidemia: </a:t>
            </a:r>
          </a:p>
          <a:p>
            <a:pPr marL="171450" indent="-171450" algn="l" rtl="0">
              <a:spcAft>
                <a:spcPts val="600"/>
              </a:spcAft>
              <a:buFont typeface="Wingdings" panose="05000000000000000000" pitchFamily="2" charset="2"/>
              <a:buChar char="ü"/>
            </a:pPr>
            <a:r>
              <a:rPr lang="en-US" sz="1200" dirty="0"/>
              <a:t>La obesidad puede ser peligrosa para los pacientes con hipertensión e hiperlipidemia.</a:t>
            </a:r>
          </a:p>
          <a:p>
            <a:pPr marL="171450" indent="-171450" algn="l" rtl="0">
              <a:spcAft>
                <a:spcPts val="600"/>
              </a:spcAft>
              <a:buFont typeface="Wingdings" panose="05000000000000000000" pitchFamily="2" charset="2"/>
              <a:buChar char="ü"/>
            </a:pPr>
            <a:r>
              <a:rPr lang="en-US" sz="1200" dirty="0"/>
              <a:t>Aumenta el número de enfermedades cardiovasculares en desarrollo como enfermedad de las arterias coronarias, aterosclerosis, miocardiopatías e hipertrofia ventricular izquierda en pacientes con hipertensión.</a:t>
            </a:r>
          </a:p>
          <a:p>
            <a:pPr marL="171450" indent="-171450" algn="l" rtl="0">
              <a:spcAft>
                <a:spcPts val="600"/>
              </a:spcAft>
              <a:buFont typeface="Wingdings" panose="05000000000000000000" pitchFamily="2" charset="2"/>
              <a:buChar char="ü"/>
            </a:pPr>
            <a:r>
              <a:rPr lang="en-US" sz="1200" dirty="0"/>
              <a:t> Complica la salud provocando morbilidad y mortalidad.</a:t>
            </a:r>
          </a:p>
          <a:p>
            <a:pPr marL="171450" indent="-171450" algn="l" rtl="0">
              <a:spcAft>
                <a:spcPts val="600"/>
              </a:spcAft>
              <a:buFont typeface="Wingdings" panose="05000000000000000000" pitchFamily="2" charset="2"/>
              <a:buChar char="ü"/>
            </a:pPr>
            <a:r>
              <a:rPr lang="en-US" sz="1200" dirty="0"/>
              <a:t>La hipertensión y la hiperlipidemia deben ser conscientes de los factores que conducen a la obesidad y evitar los mismos para mantener un peso y un estilo de vida saludables. </a:t>
            </a:r>
          </a:p>
          <a:p>
            <a:pPr marL="171450" indent="-171450" algn="l" rtl="0">
              <a:spcAft>
                <a:spcPts val="600"/>
              </a:spcAft>
              <a:buFont typeface="Wingdings" panose="05000000000000000000" pitchFamily="2" charset="2"/>
              <a:buChar char="ü"/>
            </a:pPr>
            <a:endParaRPr lang="en-US" sz="1200" dirty="0"/>
          </a:p>
        </p:txBody>
      </p:sp>
      <p:sp>
        <p:nvSpPr>
          <p:cNvPr id="17" name="TextBox 16"/>
          <p:cNvSpPr txBox="1"/>
          <p:nvPr/>
        </p:nvSpPr>
        <p:spPr>
          <a:xfrm>
            <a:off x="7351295" y="797201"/>
            <a:ext cx="2213811" cy="5940088"/>
          </a:xfrm>
          <a:prstGeom prst="rect">
            <a:avLst/>
          </a:prstGeom>
          <a:noFill/>
        </p:spPr>
        <p:txBody>
          <a:bodyPr wrap="square" rtlCol="0">
            <a:spAutoFit/>
          </a:bodyPr>
          <a:lstStyle/>
          <a:p>
            <a:pPr algn="l" rtl="0">
              <a:spcAft>
                <a:spcPts val="600"/>
              </a:spcAft>
            </a:pPr>
            <a:r>
              <a:rPr lang="en-US" sz="1200" b="1" dirty="0"/>
              <a:t>Recursos útiles sobre la obesidad: </a:t>
            </a:r>
          </a:p>
          <a:p>
            <a:pPr marL="171450" indent="-171450" algn="l" rtl="0">
              <a:spcAft>
                <a:spcPts val="600"/>
              </a:spcAft>
              <a:buFont typeface="Wingdings" panose="05000000000000000000" pitchFamily="2" charset="2"/>
              <a:buChar char="ü"/>
            </a:pPr>
            <a:r>
              <a:rPr lang="en-US" sz="1200" dirty="0"/>
              <a:t>AANP. (2020).</a:t>
            </a:r>
            <a:r>
              <a:rPr lang="en-US" sz="1200" i="1" dirty="0"/>
              <a:t>Control de la obesidad y el peso</a:t>
            </a:r>
            <a:r>
              <a:rPr lang="en-US" sz="1200" dirty="0"/>
              <a:t>. Asociación Estadounidense de Enfermeros Practicantes; Sitio web de la AANP.</a:t>
            </a:r>
            <a:r>
              <a:rPr lang="en-US" sz="1200" dirty="0">
                <a:hlinkClick r:id="rId3"/>
              </a:rPr>
              <a:t>https://www.aanp.org/practice/clinical-resources-for-nps/clinical-resources-by-therapeutic-area/obesity-and-weight-management</a:t>
            </a:r>
            <a:r>
              <a:rPr lang="en-US" sz="1200" dirty="0"/>
              <a:t> </a:t>
            </a:r>
          </a:p>
          <a:p>
            <a:pPr marL="171450" indent="-171450" algn="l" rtl="0">
              <a:spcAft>
                <a:spcPts val="600"/>
              </a:spcAft>
              <a:buFont typeface="Wingdings" panose="05000000000000000000" pitchFamily="2" charset="2"/>
              <a:buChar char="ü"/>
            </a:pPr>
            <a:r>
              <a:rPr lang="en-US" sz="1200" dirty="0"/>
              <a:t>Centros de Control y Prevención de Enfermedades. (2018).</a:t>
            </a:r>
            <a:r>
              <a:rPr lang="en-US" sz="1200" i="1" dirty="0"/>
              <a:t>Acerca del IMC de adultos</a:t>
            </a:r>
            <a:r>
              <a:rPr lang="en-US" sz="1200" dirty="0"/>
              <a:t>. Centros de Control y Prevención de Enfermedades.</a:t>
            </a:r>
            <a:r>
              <a:rPr lang="en-US" sz="1200" dirty="0">
                <a:hlinkClick r:id="rId4"/>
              </a:rPr>
              <a:t>https://www.cdc.gov/healthyweight/assessing/bmi/adult_bmi/index.html</a:t>
            </a:r>
            <a:r>
              <a:rPr lang="en-US" sz="1200" dirty="0"/>
              <a:t> </a:t>
            </a:r>
          </a:p>
          <a:p>
            <a:pPr marL="171450" indent="-171450" algn="l" rtl="0">
              <a:spcAft>
                <a:spcPts val="600"/>
              </a:spcAft>
              <a:buFont typeface="Wingdings" panose="05000000000000000000" pitchFamily="2" charset="2"/>
              <a:buChar char="ü"/>
            </a:pPr>
            <a:r>
              <a:rPr lang="en-US" sz="1200" dirty="0"/>
              <a:t>Real Colegio de Enfermería. (2020).</a:t>
            </a:r>
            <a:r>
              <a:rPr lang="en-US" sz="1200" i="1" dirty="0"/>
              <a:t>Obesidad Salud pública</a:t>
            </a:r>
            <a:r>
              <a:rPr lang="en-US" sz="1200" dirty="0"/>
              <a:t>. El Real Colegio de Enfermería.</a:t>
            </a:r>
            <a:r>
              <a:rPr lang="en-US" sz="1200" dirty="0">
                <a:hlinkClick r:id="rId5"/>
              </a:rPr>
              <a:t>https://www.rcn.org.uk/clinical-topics/public-health/obesity</a:t>
            </a:r>
            <a:r>
              <a:rPr lang="en-US" sz="1200" dirty="0"/>
              <a:t> </a:t>
            </a:r>
          </a:p>
          <a:p>
            <a:pPr algn="l" rtl="0"/>
            <a:endParaRPr lang="en-US" dirty="0"/>
          </a:p>
          <a:p>
            <a:pPr algn="l" rtl="0"/>
            <a:endParaRPr lang="en-US" dirty="0"/>
          </a:p>
        </p:txBody>
      </p:sp>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56121" y="691998"/>
            <a:ext cx="2436395" cy="1786507"/>
          </a:xfrm>
          <a:prstGeom prst="rect">
            <a:avLst/>
          </a:prstGeom>
        </p:spPr>
      </p:pic>
      <p:sp>
        <p:nvSpPr>
          <p:cNvPr id="19" name="TextBox 18"/>
          <p:cNvSpPr txBox="1"/>
          <p:nvPr/>
        </p:nvSpPr>
        <p:spPr>
          <a:xfrm>
            <a:off x="3856120" y="4875241"/>
            <a:ext cx="2436395" cy="1862048"/>
          </a:xfrm>
          <a:prstGeom prst="rect">
            <a:avLst/>
          </a:prstGeom>
          <a:noFill/>
        </p:spPr>
        <p:txBody>
          <a:bodyPr wrap="square" rtlCol="0">
            <a:spAutoFit/>
          </a:bodyPr>
          <a:lstStyle/>
          <a:p>
            <a:pPr algn="l" rtl="0">
              <a:spcAft>
                <a:spcPts val="600"/>
              </a:spcAft>
            </a:pPr>
            <a:r>
              <a:rPr lang="en-US" sz="1200" b="1" dirty="0"/>
              <a:t>Hábitos saludables para prevenir la obesidad:</a:t>
            </a:r>
          </a:p>
          <a:p>
            <a:pPr marL="171450" indent="-171450" algn="l" rtl="0">
              <a:spcAft>
                <a:spcPts val="600"/>
              </a:spcAft>
              <a:buFont typeface="Wingdings" panose="05000000000000000000" pitchFamily="2" charset="2"/>
              <a:buChar char="ü"/>
            </a:pPr>
            <a:r>
              <a:rPr lang="en-US" sz="1200" dirty="0"/>
              <a:t>Pérdida de peso</a:t>
            </a:r>
          </a:p>
          <a:p>
            <a:pPr marL="171450" indent="-171450" algn="l" rtl="0">
              <a:spcAft>
                <a:spcPts val="600"/>
              </a:spcAft>
              <a:buFont typeface="Wingdings" panose="05000000000000000000" pitchFamily="2" charset="2"/>
              <a:buChar char="ü"/>
            </a:pPr>
            <a:r>
              <a:rPr lang="en-US" sz="1200" dirty="0"/>
              <a:t>Actividad física</a:t>
            </a:r>
          </a:p>
          <a:p>
            <a:pPr marL="171450" indent="-171450" algn="l" rtl="0">
              <a:spcAft>
                <a:spcPts val="600"/>
              </a:spcAft>
              <a:buFont typeface="Wingdings" panose="05000000000000000000" pitchFamily="2" charset="2"/>
              <a:buChar char="ü"/>
            </a:pPr>
            <a:r>
              <a:rPr lang="en-US" sz="1200" dirty="0"/>
              <a:t>Modificaciones de dieta</a:t>
            </a:r>
          </a:p>
          <a:p>
            <a:pPr marL="171450" indent="-171450" algn="l" rtl="0">
              <a:spcAft>
                <a:spcPts val="600"/>
              </a:spcAft>
              <a:buFont typeface="Wingdings" panose="05000000000000000000" pitchFamily="2" charset="2"/>
              <a:buChar char="ü"/>
            </a:pPr>
            <a:r>
              <a:rPr lang="en-US" sz="1200" dirty="0"/>
              <a:t>Minimizar las actividades sedentarias</a:t>
            </a:r>
          </a:p>
          <a:p>
            <a:pPr algn="l" rtl="0"/>
            <a:endParaRPr lang="en-US" dirty="0"/>
          </a:p>
        </p:txBody>
      </p:sp>
      <p:sp>
        <p:nvSpPr>
          <p:cNvPr id="20" name="TextBox 19"/>
          <p:cNvSpPr txBox="1"/>
          <p:nvPr/>
        </p:nvSpPr>
        <p:spPr>
          <a:xfrm>
            <a:off x="3856121" y="2683042"/>
            <a:ext cx="2436395" cy="1846659"/>
          </a:xfrm>
          <a:prstGeom prst="rect">
            <a:avLst/>
          </a:prstGeom>
          <a:noFill/>
        </p:spPr>
        <p:txBody>
          <a:bodyPr wrap="square" rtlCol="0">
            <a:spAutoFit/>
          </a:bodyPr>
          <a:lstStyle/>
          <a:p>
            <a:pPr algn="l" rtl="0">
              <a:spcAft>
                <a:spcPts val="600"/>
              </a:spcAft>
            </a:pPr>
            <a:r>
              <a:rPr lang="en-US" sz="1200" b="1" dirty="0"/>
              <a:t>Las causas de la obesidad incluyen:</a:t>
            </a:r>
          </a:p>
          <a:p>
            <a:pPr marL="171450" indent="-171450" algn="l" rtl="0">
              <a:spcAft>
                <a:spcPts val="600"/>
              </a:spcAft>
              <a:buFont typeface="Wingdings" panose="05000000000000000000" pitchFamily="2" charset="2"/>
              <a:buChar char="ü"/>
            </a:pPr>
            <a:r>
              <a:rPr lang="en-US" sz="1200" dirty="0"/>
              <a:t>Alimentación poco saludable</a:t>
            </a:r>
          </a:p>
          <a:p>
            <a:pPr marL="171450" indent="-171450" algn="l" rtl="0">
              <a:spcAft>
                <a:spcPts val="600"/>
              </a:spcAft>
              <a:buFont typeface="Wingdings" panose="05000000000000000000" pitchFamily="2" charset="2"/>
              <a:buChar char="ü"/>
            </a:pPr>
            <a:r>
              <a:rPr lang="en-US" sz="1200" dirty="0"/>
              <a:t>La inactividad física </a:t>
            </a:r>
          </a:p>
          <a:p>
            <a:pPr marL="171450" indent="-171450" algn="l" rtl="0">
              <a:spcAft>
                <a:spcPts val="600"/>
              </a:spcAft>
              <a:buFont typeface="Wingdings" panose="05000000000000000000" pitchFamily="2" charset="2"/>
              <a:buChar char="ü"/>
            </a:pPr>
            <a:r>
              <a:rPr lang="en-US" sz="1200" dirty="0"/>
              <a:t>Genética</a:t>
            </a:r>
          </a:p>
          <a:p>
            <a:pPr marL="171450" indent="-171450" algn="l" rtl="0">
              <a:spcAft>
                <a:spcPts val="600"/>
              </a:spcAft>
              <a:buFont typeface="Wingdings" panose="05000000000000000000" pitchFamily="2" charset="2"/>
              <a:buChar char="ü"/>
            </a:pPr>
            <a:r>
              <a:rPr lang="en-US" sz="1200" dirty="0"/>
              <a:t>Medicamentos</a:t>
            </a:r>
          </a:p>
          <a:p>
            <a:pPr marL="171450" indent="-171450" algn="l" rtl="0">
              <a:spcAft>
                <a:spcPts val="600"/>
              </a:spcAft>
              <a:buFont typeface="Wingdings" panose="05000000000000000000" pitchFamily="2" charset="2"/>
              <a:buChar char="ü"/>
            </a:pPr>
            <a:r>
              <a:rPr lang="en-US" sz="1200" dirty="0"/>
              <a:t>Enfermedades como el hipotiroidismo. </a:t>
            </a:r>
          </a:p>
          <a:p>
            <a:pPr marL="171450" indent="-171450" algn="l" rtl="0">
              <a:spcAft>
                <a:spcPts val="600"/>
              </a:spcAft>
              <a:buFont typeface="Wingdings" panose="05000000000000000000" pitchFamily="2" charset="2"/>
              <a:buChar char="ü"/>
            </a:pPr>
            <a:r>
              <a:rPr lang="en-US" sz="1200" dirty="0"/>
              <a:t>Factores psicológicos como el estrés.</a:t>
            </a:r>
            <a:endParaRPr lang="en-US" dirty="0"/>
          </a:p>
        </p:txBody>
      </p:sp>
    </p:spTree>
    <p:extLst>
      <p:ext uri="{BB962C8B-B14F-4D97-AF65-F5344CB8AC3E}">
        <p14:creationId xmlns:p14="http://schemas.microsoft.com/office/powerpoint/2010/main" val="2005184843"/>
      </p:ext>
    </p:extLst>
  </p:cSld>
  <p:clrMapOvr>
    <a:masterClrMapping/>
  </p:clrMapOvr>
</p:sld>
</file>

<file path=ppt/theme/theme1.xml><?xml version="1.0" encoding="utf-8"?>
<a:theme xmlns:a="http://schemas.openxmlformats.org/drawingml/2006/main" name="Travel Brochure 11 x 8.5">
  <a:themeElements>
    <a:clrScheme name="Travel Brochure 2">
      <a:dk1>
        <a:srgbClr val="595959"/>
      </a:dk1>
      <a:lt1>
        <a:sysClr val="window" lastClr="FFFFFF"/>
      </a:lt1>
      <a:dk2>
        <a:srgbClr val="000000"/>
      </a:dk2>
      <a:lt2>
        <a:srgbClr val="DDDCD9"/>
      </a:lt2>
      <a:accent1>
        <a:srgbClr val="6886BC"/>
      </a:accent1>
      <a:accent2>
        <a:srgbClr val="94AA82"/>
      </a:accent2>
      <a:accent3>
        <a:srgbClr val="8E7154"/>
      </a:accent3>
      <a:accent4>
        <a:srgbClr val="A6623D"/>
      </a:accent4>
      <a:accent5>
        <a:srgbClr val="75A1BC"/>
      </a:accent5>
      <a:accent6>
        <a:srgbClr val="2F4D93"/>
      </a:accent6>
      <a:hlink>
        <a:srgbClr val="897959"/>
      </a:hlink>
      <a:folHlink>
        <a:srgbClr val="A6A6A6"/>
      </a:folHlink>
    </a:clrScheme>
    <a:fontScheme name="Constanti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otvlsblugrntri.potx" id="{B3B90A87-C2CE-4317-B58C-A5B8EAF0783C}" vid="{58BAA871-7C67-4EAA-9A80-E1EE626FF2D1}"/>
    </a:ext>
  </a:extLst>
</a:theme>
</file>

<file path=ppt/theme/theme2.xml><?xml version="1.0" encoding="utf-8"?>
<a:theme xmlns:a="http://schemas.openxmlformats.org/drawingml/2006/main" name="Office Theme">
  <a:themeElements>
    <a:clrScheme name="Travel Brochure 2">
      <a:dk1>
        <a:srgbClr val="595959"/>
      </a:dk1>
      <a:lt1>
        <a:sysClr val="window" lastClr="FFFFFF"/>
      </a:lt1>
      <a:dk2>
        <a:srgbClr val="000000"/>
      </a:dk2>
      <a:lt2>
        <a:srgbClr val="DDDCD9"/>
      </a:lt2>
      <a:accent1>
        <a:srgbClr val="6886BC"/>
      </a:accent1>
      <a:accent2>
        <a:srgbClr val="94AA82"/>
      </a:accent2>
      <a:accent3>
        <a:srgbClr val="8E7154"/>
      </a:accent3>
      <a:accent4>
        <a:srgbClr val="A6623D"/>
      </a:accent4>
      <a:accent5>
        <a:srgbClr val="75A1BC"/>
      </a:accent5>
      <a:accent6>
        <a:srgbClr val="2F4D93"/>
      </a:accent6>
      <a:hlink>
        <a:srgbClr val="897959"/>
      </a:hlink>
      <a:folHlink>
        <a:srgbClr val="A6A6A6"/>
      </a:folHlink>
    </a:clrScheme>
    <a:fontScheme name="Constanti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Travel Brochure 2">
      <a:dk1>
        <a:srgbClr val="595959"/>
      </a:dk1>
      <a:lt1>
        <a:sysClr val="window" lastClr="FFFFFF"/>
      </a:lt1>
      <a:dk2>
        <a:srgbClr val="000000"/>
      </a:dk2>
      <a:lt2>
        <a:srgbClr val="DDDCD9"/>
      </a:lt2>
      <a:accent1>
        <a:srgbClr val="6886BC"/>
      </a:accent1>
      <a:accent2>
        <a:srgbClr val="94AA82"/>
      </a:accent2>
      <a:accent3>
        <a:srgbClr val="8E7154"/>
      </a:accent3>
      <a:accent4>
        <a:srgbClr val="A6623D"/>
      </a:accent4>
      <a:accent5>
        <a:srgbClr val="75A1BC"/>
      </a:accent5>
      <a:accent6>
        <a:srgbClr val="2F4D93"/>
      </a:accent6>
      <a:hlink>
        <a:srgbClr val="897959"/>
      </a:hlink>
      <a:folHlink>
        <a:srgbClr val="A6A6A6"/>
      </a:folHlink>
    </a:clrScheme>
    <a:fontScheme name="Constanti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1640321</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2012-09-28T22:24:00+00:00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ApprovalLog xmlns="4873beb7-5857-4685-be1f-d57550cc96cc" xsi:nil="tru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TP103488177</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861162</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LocMarketGroupTiers2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MIDDLEEAST\v-keerth</DisplayName>
        <AccountId>2799</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Props1.xml><?xml version="1.0" encoding="utf-8"?>
<ds:datastoreItem xmlns:ds="http://schemas.openxmlformats.org/officeDocument/2006/customXml" ds:itemID="{E8A3EB0E-C7E2-44E2-9B5A-9DE34434D9B6}">
  <ds:schemaRefs>
    <ds:schemaRef ds:uri="http://schemas.microsoft.com/sharepoint/v3/contenttype/forms"/>
  </ds:schemaRefs>
</ds:datastoreItem>
</file>

<file path=customXml/itemProps2.xml><?xml version="1.0" encoding="utf-8"?>
<ds:datastoreItem xmlns:ds="http://schemas.openxmlformats.org/officeDocument/2006/customXml" ds:itemID="{D75A730E-BF7E-4CFE-BE08-FC328D01E5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F29565D-7576-4959-938A-8657EF9C0B68}">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4873beb7-5857-4685-be1f-d57550cc96cc"/>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Tri-fold travel brochure (blue, green design)</Template>
  <TotalTime>0</TotalTime>
  <Words>380</Words>
  <Application>Microsoft Office PowerPoint</Application>
  <PresentationFormat>Custom</PresentationFormat>
  <Paragraphs>40</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 Light</vt:lpstr>
      <vt:lpstr>Constantia</vt:lpstr>
      <vt:lpstr>Wingdings</vt:lpstr>
      <vt:lpstr>Travel Brochure 11 x 8.5</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2021-05-06T18:20:26Z</dcterms:created>
  <dcterms:modified xsi:type="dcterms:W3CDTF">2021-05-06T21:03:54Z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