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Default Extension="png" ContentType="image/png"/>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4" r:id="rId1"/>
  </p:sldMasterIdLst>
  <p:notesMasterIdLst>
    <p:notesMasterId r:id="rId8"/>
  </p:notesMasterIdLst>
  <p:handoutMasterIdLst>
    <p:handoutMasterId r:id="rId9"/>
  </p:handoutMasterIdLst>
  <p:sldIdLst>
    <p:sldId id="258" r:id="rId2"/>
    <p:sldId id="259" r:id="rId3"/>
    <p:sldId id="276" r:id="rId4"/>
    <p:sldId id="260" r:id="rId5"/>
    <p:sldId id="271" r:id="rId6"/>
    <p:sldId id="302" r:id="rId7"/>
  </p:sldIdLst>
  <p:sldSz cx="12188825" cy="6858000"/>
  <p:notesSz cx="6858000" cy="9144000"/>
  <p:defaultTextStyle>
    <a:defPPr>
      <a:defRPr lang="en-US"/>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os="945">
          <p15:clr>
            <a:srgbClr val="A4A3A4"/>
          </p15:clr>
        </p15:guide>
        <p15:guide id="3" orient="horz" pos="3888">
          <p15:clr>
            <a:srgbClr val="A4A3A4"/>
          </p15:clr>
        </p15:guide>
        <p15:guide id="4" orient="horz" pos="192">
          <p15:clr>
            <a:srgbClr val="A4A3A4"/>
          </p15:clr>
        </p15:guide>
        <p15:guide id="5" orient="horz" pos="1072">
          <p15:clr>
            <a:srgbClr val="A4A3A4"/>
          </p15:clr>
        </p15:guide>
        <p15:guide id="6" pos="3839">
          <p15:clr>
            <a:srgbClr val="A4A3A4"/>
          </p15:clr>
        </p15:guide>
        <p15:guide id="7" pos="704">
          <p15:clr>
            <a:srgbClr val="A4A3A4"/>
          </p15:clr>
        </p15:guide>
        <p15:guide id="8" pos="7102">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3B4B98B0-60AC-42C2-AFA5-B58CD77FA1E5}">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7941" autoAdjust="0"/>
    <p:restoredTop sz="91575" autoAdjust="0"/>
  </p:normalViewPr>
  <p:slideViewPr>
    <p:cSldViewPr showGuides="1">
      <p:cViewPr>
        <p:scale>
          <a:sx n="51" d="100"/>
          <a:sy n="51" d="100"/>
        </p:scale>
        <p:origin x="-966" y="-456"/>
      </p:cViewPr>
      <p:guideLst>
        <p:guide orient="horz" pos="2160"/>
        <p:guide orient="horz" pos="945"/>
        <p:guide orient="horz" pos="3888"/>
        <p:guide orient="horz" pos="192"/>
        <p:guide orient="horz" pos="1072"/>
        <p:guide pos="3839"/>
        <p:guide pos="704"/>
        <p:guide pos="7102"/>
      </p:guideLst>
    </p:cSldViewPr>
  </p:slideViewPr>
  <p:outlineViewPr>
    <p:cViewPr>
      <p:scale>
        <a:sx n="33" d="100"/>
        <a:sy n="33" d="100"/>
      </p:scale>
      <p:origin x="0" y="-2886"/>
    </p:cViewPr>
  </p:outlineViewPr>
  <p:notesTextViewPr>
    <p:cViewPr>
      <p:scale>
        <a:sx n="3" d="2"/>
        <a:sy n="3" d="2"/>
      </p:scale>
      <p:origin x="0" y="0"/>
    </p:cViewPr>
  </p:notesTextViewPr>
  <p:sorterViewPr>
    <p:cViewPr>
      <p:scale>
        <a:sx n="100" d="100"/>
        <a:sy n="100" d="100"/>
      </p:scale>
      <p:origin x="0" y="-6636"/>
    </p:cViewPr>
  </p:sorterViewPr>
  <p:notesViewPr>
    <p:cSldViewPr>
      <p:cViewPr varScale="1">
        <p:scale>
          <a:sx n="79" d="100"/>
          <a:sy n="79" d="100"/>
        </p:scale>
        <p:origin x="3198" y="96"/>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dirty="0">
              <a:solidFill>
                <a:schemeClr val="tx2"/>
              </a:solidFill>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973C59C-4E16-4A64-A766-34DB213E11B3}" type="datetimeFigureOut">
              <a:rPr lang="en-US">
                <a:solidFill>
                  <a:schemeClr val="tx2"/>
                </a:solidFill>
              </a:rPr>
              <a:pPr/>
              <a:t>8/11/2021</a:t>
            </a:fld>
            <a:endParaRPr dirty="0">
              <a:solidFill>
                <a:schemeClr val="tx2"/>
              </a:solidFill>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dirty="0">
              <a:solidFill>
                <a:schemeClr val="tx2"/>
              </a:solidFill>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FD77566-CD65-4859-9FA1-43956DC85B8C}" type="slidenum">
              <a:rPr>
                <a:solidFill>
                  <a:schemeClr val="tx2"/>
                </a:solidFill>
              </a:rPr>
              <a:pPr/>
              <a:t>‹#›</a:t>
            </a:fld>
            <a:endParaRPr dirty="0">
              <a:solidFill>
                <a:schemeClr val="tx2"/>
              </a:solidFill>
            </a:endParaRPr>
          </a:p>
        </p:txBody>
      </p:sp>
    </p:spTree>
    <p:extLst>
      <p:ext uri="{BB962C8B-B14F-4D97-AF65-F5344CB8AC3E}">
        <p14:creationId xmlns:p14="http://schemas.microsoft.com/office/powerpoint/2010/main" xmlns="" val="270879837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solidFill>
                  <a:schemeClr val="tx2"/>
                </a:solidFill>
              </a:defRPr>
            </a:lvl1pPr>
          </a:lstStyle>
          <a:p>
            <a:endParaRP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chemeClr val="tx2"/>
                </a:solidFill>
              </a:defRPr>
            </a:lvl1pPr>
          </a:lstStyle>
          <a:p>
            <a:fld id="{F95CF31C-F757-429C-A789-86504F04C3BE}" type="datetimeFigureOut">
              <a:rPr lang="en-US"/>
              <a:pPr/>
              <a:t>8/11/2021</a:t>
            </a:fld>
            <a:endParaRPr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t>Click to edit Master text styles</a:t>
            </a:r>
          </a:p>
          <a:p>
            <a:pPr lvl="1"/>
            <a:r>
              <a:t>Second level</a:t>
            </a:r>
          </a:p>
          <a:p>
            <a:pPr lvl="2"/>
            <a:r>
              <a:t>Third level</a:t>
            </a:r>
          </a:p>
          <a:p>
            <a:pPr lvl="3"/>
            <a:r>
              <a:t>Fourth level</a:t>
            </a:r>
          </a:p>
          <a:p>
            <a:pPr lvl="4"/>
            <a:r>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solidFill>
                  <a:schemeClr val="tx2"/>
                </a:solidFill>
              </a:defRPr>
            </a:lvl1pPr>
          </a:lstStyle>
          <a:p>
            <a:endParaRP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solidFill>
                  <a:schemeClr val="tx2"/>
                </a:solidFill>
              </a:defRPr>
            </a:lvl1pPr>
          </a:lstStyle>
          <a:p>
            <a:fld id="{B8796F01-7154-41E0-B48B-A6921757531A}" type="slidenum">
              <a:rPr/>
              <a:pPr/>
              <a:t>‹#›</a:t>
            </a:fld>
            <a:endParaRPr dirty="0"/>
          </a:p>
        </p:txBody>
      </p:sp>
    </p:spTree>
    <p:extLst>
      <p:ext uri="{BB962C8B-B14F-4D97-AF65-F5344CB8AC3E}">
        <p14:creationId xmlns:p14="http://schemas.microsoft.com/office/powerpoint/2010/main" xmlns="" val="44077566"/>
      </p:ext>
    </p:extLst>
  </p:cSld>
  <p:clrMap bg1="lt1" tx1="dk1" bg2="lt2" tx2="dk2" accent1="accent1" accent2="accent2" accent3="accent3" accent4="accent4" accent5="accent5" accent6="accent6" hlink="hlink" folHlink="folHlink"/>
  <p:hf sldNum="0" hdr="0" ftr="0" dt="0"/>
  <p:notesStyle>
    <a:lvl1pPr marL="0" algn="l" defTabSz="1218987" rtl="0" eaLnBrk="1" latinLnBrk="0" hangingPunct="1">
      <a:defRPr sz="1600" kern="1200">
        <a:solidFill>
          <a:schemeClr val="tx2"/>
        </a:solidFill>
        <a:latin typeface="+mn-lt"/>
        <a:ea typeface="+mn-ea"/>
        <a:cs typeface="+mn-cs"/>
      </a:defRPr>
    </a:lvl1pPr>
    <a:lvl2pPr marL="609493" algn="l" defTabSz="1218987" rtl="0" eaLnBrk="1" latinLnBrk="0" hangingPunct="1">
      <a:defRPr sz="1600" kern="1200">
        <a:solidFill>
          <a:schemeClr val="tx2"/>
        </a:solidFill>
        <a:latin typeface="+mn-lt"/>
        <a:ea typeface="+mn-ea"/>
        <a:cs typeface="+mn-cs"/>
      </a:defRPr>
    </a:lvl2pPr>
    <a:lvl3pPr marL="1218987" algn="l" defTabSz="1218987" rtl="0" eaLnBrk="1" latinLnBrk="0" hangingPunct="1">
      <a:defRPr sz="1600" kern="1200">
        <a:solidFill>
          <a:schemeClr val="tx2"/>
        </a:solidFill>
        <a:latin typeface="+mn-lt"/>
        <a:ea typeface="+mn-ea"/>
        <a:cs typeface="+mn-cs"/>
      </a:defRPr>
    </a:lvl3pPr>
    <a:lvl4pPr marL="1828480" algn="l" defTabSz="1218987" rtl="0" eaLnBrk="1" latinLnBrk="0" hangingPunct="1">
      <a:defRPr sz="1600" kern="1200">
        <a:solidFill>
          <a:schemeClr val="tx2"/>
        </a:solidFill>
        <a:latin typeface="+mn-lt"/>
        <a:ea typeface="+mn-ea"/>
        <a:cs typeface="+mn-cs"/>
      </a:defRPr>
    </a:lvl4pPr>
    <a:lvl5pPr marL="2437973" algn="l" defTabSz="1218987" rtl="0" eaLnBrk="1" latinLnBrk="0" hangingPunct="1">
      <a:defRPr sz="1600" kern="1200">
        <a:solidFill>
          <a:schemeClr val="tx2"/>
        </a:solidFill>
        <a:latin typeface="+mn-lt"/>
        <a:ea typeface="+mn-ea"/>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xmlns="" val="2855903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kern="1200" dirty="0" smtClean="0">
                <a:solidFill>
                  <a:schemeClr val="tx2"/>
                </a:solidFill>
                <a:latin typeface="+mn-lt"/>
                <a:ea typeface="+mn-ea"/>
                <a:cs typeface="+mn-cs"/>
              </a:rPr>
              <a:t>Disease &amp; Background</a:t>
            </a:r>
          </a:p>
          <a:p>
            <a:r>
              <a:rPr lang="en-US" sz="1600" b="1" kern="1200" dirty="0" smtClean="0">
                <a:solidFill>
                  <a:schemeClr val="tx2"/>
                </a:solidFill>
                <a:latin typeface="+mn-lt"/>
                <a:ea typeface="+mn-ea"/>
                <a:cs typeface="+mn-cs"/>
              </a:rPr>
              <a:t>Identification of the Disease Condition</a:t>
            </a:r>
          </a:p>
          <a:p>
            <a:endParaRPr lang="en-US" sz="1600" kern="1200" dirty="0" smtClean="0">
              <a:solidFill>
                <a:schemeClr val="tx2"/>
              </a:solidFill>
              <a:latin typeface="+mn-lt"/>
              <a:ea typeface="+mn-ea"/>
              <a:cs typeface="+mn-cs"/>
            </a:endParaRPr>
          </a:p>
          <a:p>
            <a:r>
              <a:rPr lang="en-US" sz="1600" kern="1200" dirty="0" smtClean="0">
                <a:solidFill>
                  <a:schemeClr val="tx2"/>
                </a:solidFill>
                <a:latin typeface="+mn-lt"/>
                <a:ea typeface="+mn-ea"/>
                <a:cs typeface="+mn-cs"/>
              </a:rPr>
              <a:t>Strep Pharyngitis is a bacterial infection that causes inflammatory effects on the mucous membranes and underlying structures of the throat resulting in a sore and scratchy throat (Pearce et al., 2020). The nasopharynx, uvula, soft palate, and tonsils are the most affected by the inflammatory effects of Strep Pharyngitis medical condition.</a:t>
            </a:r>
          </a:p>
          <a:p>
            <a:endParaRPr lang="en-US" sz="1600" kern="1200" dirty="0" smtClean="0">
              <a:solidFill>
                <a:schemeClr val="tx2"/>
              </a:solidFill>
              <a:latin typeface="+mn-lt"/>
              <a:ea typeface="+mn-ea"/>
              <a:cs typeface="+mn-cs"/>
            </a:endParaRPr>
          </a:p>
          <a:p>
            <a:r>
              <a:rPr lang="en-US" sz="1600" b="1" kern="1200" dirty="0" smtClean="0">
                <a:solidFill>
                  <a:schemeClr val="tx2"/>
                </a:solidFill>
                <a:latin typeface="+mn-lt"/>
                <a:ea typeface="+mn-ea"/>
                <a:cs typeface="+mn-cs"/>
              </a:rPr>
              <a:t>Incidence and Prevalence in the U.S.</a:t>
            </a:r>
          </a:p>
          <a:p>
            <a:r>
              <a:rPr lang="en-US" sz="1600" kern="1200" dirty="0" smtClean="0">
                <a:solidFill>
                  <a:schemeClr val="tx2"/>
                </a:solidFill>
                <a:latin typeface="+mn-lt"/>
                <a:ea typeface="+mn-ea"/>
                <a:cs typeface="+mn-cs"/>
              </a:rPr>
              <a:t>Approximately 11 million people in the U.S are diagnosed with Strep Pharyngitis every year. Children from 30% of the cases of Strep Pharyngitis reported while adults form up to 20% of the patient diagnosed (Mustafa, &amp; </a:t>
            </a:r>
            <a:r>
              <a:rPr lang="en-US" sz="1600" kern="1200" dirty="0" err="1" smtClean="0">
                <a:solidFill>
                  <a:schemeClr val="tx2"/>
                </a:solidFill>
                <a:latin typeface="+mn-lt"/>
                <a:ea typeface="+mn-ea"/>
                <a:cs typeface="+mn-cs"/>
              </a:rPr>
              <a:t>Ghaffari</a:t>
            </a:r>
            <a:r>
              <a:rPr lang="en-US" sz="1600" kern="1200" dirty="0" smtClean="0">
                <a:solidFill>
                  <a:schemeClr val="tx2"/>
                </a:solidFill>
                <a:latin typeface="+mn-lt"/>
                <a:ea typeface="+mn-ea"/>
                <a:cs typeface="+mn-cs"/>
              </a:rPr>
              <a:t>, 2020). Recent meta-analyses indicate that GAS pharyngitis has an incidence of 10.8% per 100 child-years and a prevalence of 37% in the United States.</a:t>
            </a:r>
          </a:p>
          <a:p>
            <a:endParaRPr lang="en-US" sz="1600" kern="1200" dirty="0" smtClean="0">
              <a:solidFill>
                <a:schemeClr val="tx2"/>
              </a:solidFill>
              <a:latin typeface="+mn-lt"/>
              <a:ea typeface="+mn-ea"/>
              <a:cs typeface="+mn-cs"/>
            </a:endParaRPr>
          </a:p>
          <a:p>
            <a:r>
              <a:rPr lang="en-US" sz="1600" b="1" kern="1200" dirty="0" smtClean="0">
                <a:solidFill>
                  <a:schemeClr val="tx2"/>
                </a:solidFill>
                <a:latin typeface="+mn-lt"/>
                <a:ea typeface="+mn-ea"/>
                <a:cs typeface="+mn-cs"/>
              </a:rPr>
              <a:t>Pathophysiology of the Disease</a:t>
            </a:r>
          </a:p>
          <a:p>
            <a:r>
              <a:rPr lang="en-US" sz="1600" kern="1200" dirty="0" smtClean="0">
                <a:solidFill>
                  <a:schemeClr val="tx2"/>
                </a:solidFill>
                <a:latin typeface="+mn-lt"/>
                <a:ea typeface="+mn-ea"/>
                <a:cs typeface="+mn-cs"/>
              </a:rPr>
              <a:t>Pathophysiology of Group A Strep Pharyngitis can be discussed by examining the mode of transmission, its incubation period as well as its pathogenesis.</a:t>
            </a:r>
          </a:p>
          <a:p>
            <a:endParaRPr lang="en-US" sz="1600" kern="1200" dirty="0" smtClean="0">
              <a:solidFill>
                <a:schemeClr val="tx2"/>
              </a:solidFill>
              <a:latin typeface="+mn-lt"/>
              <a:ea typeface="+mn-ea"/>
              <a:cs typeface="+mn-cs"/>
            </a:endParaRPr>
          </a:p>
          <a:p>
            <a:r>
              <a:rPr lang="en-US" sz="1600" b="1" kern="1200" dirty="0" smtClean="0">
                <a:solidFill>
                  <a:schemeClr val="tx2"/>
                </a:solidFill>
                <a:latin typeface="+mn-lt"/>
                <a:ea typeface="+mn-ea"/>
                <a:cs typeface="+mn-cs"/>
              </a:rPr>
              <a:t>Transmission</a:t>
            </a:r>
          </a:p>
          <a:p>
            <a:r>
              <a:rPr lang="en-US" sz="1600" kern="1200" dirty="0" smtClean="0">
                <a:solidFill>
                  <a:schemeClr val="tx2"/>
                </a:solidFill>
                <a:latin typeface="+mn-lt"/>
                <a:ea typeface="+mn-ea"/>
                <a:cs typeface="+mn-cs"/>
              </a:rPr>
              <a:t>Direct person-to-person transmission of saliva or other nasal secretion from an infected person is the most common mode of transmission for the disease. GAS may also be transmitted through contaminated food such as milk. </a:t>
            </a:r>
          </a:p>
          <a:p>
            <a:r>
              <a:rPr lang="en-US" sz="1600" b="1" kern="1200" dirty="0" smtClean="0">
                <a:solidFill>
                  <a:schemeClr val="tx2"/>
                </a:solidFill>
                <a:latin typeface="+mn-lt"/>
                <a:ea typeface="+mn-ea"/>
                <a:cs typeface="+mn-cs"/>
              </a:rPr>
              <a:t>Incubation Period</a:t>
            </a:r>
          </a:p>
          <a:p>
            <a:r>
              <a:rPr lang="en-US" sz="1600" kern="1200" dirty="0" smtClean="0">
                <a:solidFill>
                  <a:schemeClr val="tx2"/>
                </a:solidFill>
                <a:latin typeface="+mn-lt"/>
                <a:ea typeface="+mn-ea"/>
                <a:cs typeface="+mn-cs"/>
              </a:rPr>
              <a:t>Group A strep pharyngitis is estimated to take 2 to 5 years to incubate. </a:t>
            </a:r>
          </a:p>
          <a:p>
            <a:r>
              <a:rPr lang="en-US" sz="1600" b="1" kern="1200" dirty="0" smtClean="0">
                <a:solidFill>
                  <a:schemeClr val="tx2"/>
                </a:solidFill>
                <a:latin typeface="+mn-lt"/>
                <a:ea typeface="+mn-ea"/>
                <a:cs typeface="+mn-cs"/>
              </a:rPr>
              <a:t>Pathogenesis</a:t>
            </a:r>
          </a:p>
          <a:p>
            <a:r>
              <a:rPr lang="en-US" sz="1600" kern="1200" dirty="0" smtClean="0">
                <a:solidFill>
                  <a:schemeClr val="tx2"/>
                </a:solidFill>
                <a:latin typeface="+mn-lt"/>
                <a:ea typeface="+mn-ea"/>
                <a:cs typeface="+mn-cs"/>
              </a:rPr>
              <a:t>The adhesins on the surface of the bacteria aids in the adhesion of bacteria to pharyngeal mucosa. This results in the development of the scarlatiniform exanthema from the exotoxins and proteases released by the streptococcal pharyngitis (Oliver et al., 2020). The inflammatory effects on the mucous membranes and underlying structures of the throat area are due to the proteases and cytolysins produced by the bacteria. The pathogenesis of rheumatic fever is aided by the M protein on the surface of group A streptococcal infection. </a:t>
            </a:r>
          </a:p>
          <a:p>
            <a:r>
              <a:rPr lang="en-US" sz="1600" b="1" kern="1200" dirty="0" smtClean="0">
                <a:solidFill>
                  <a:schemeClr val="tx2"/>
                </a:solidFill>
                <a:latin typeface="+mn-lt"/>
                <a:ea typeface="+mn-ea"/>
                <a:cs typeface="+mn-cs"/>
              </a:rPr>
              <a:t>Clinical Presentation of the Disease</a:t>
            </a:r>
          </a:p>
          <a:p>
            <a:r>
              <a:rPr lang="en-US" sz="1600" kern="1200" dirty="0" smtClean="0">
                <a:solidFill>
                  <a:schemeClr val="tx2"/>
                </a:solidFill>
                <a:latin typeface="+mn-lt"/>
                <a:ea typeface="+mn-ea"/>
                <a:cs typeface="+mn-cs"/>
              </a:rPr>
              <a:t>The disease presents itself in different ways. According to Luo et al. (2019), patients with Group A Strep Pharyngitis experience redness and swelling of the throat, extremely sore throat especially during swallowing. Such patients may also experience slight fever, swelling of the lymph nodes (Norton et al., 2018). Abdominal pain, nausea, headache, and irritability are also evident in children. </a:t>
            </a:r>
          </a:p>
          <a:p>
            <a:r>
              <a:rPr lang="en-US" sz="1600" kern="1200" dirty="0" smtClean="0">
                <a:solidFill>
                  <a:schemeClr val="tx2"/>
                </a:solidFill>
                <a:latin typeface="+mn-lt"/>
                <a:ea typeface="+mn-ea"/>
                <a:cs typeface="+mn-cs"/>
              </a:rPr>
              <a:t> </a:t>
            </a:r>
            <a:endParaRPr lang="en-US" sz="1600" kern="1200" dirty="0">
              <a:solidFill>
                <a:schemeClr val="tx2"/>
              </a:solidFill>
              <a:latin typeface="+mn-lt"/>
              <a:ea typeface="+mn-ea"/>
              <a:cs typeface="+mn-cs"/>
            </a:endParaRPr>
          </a:p>
        </p:txBody>
      </p:sp>
    </p:spTree>
    <p:extLst>
      <p:ext uri="{BB962C8B-B14F-4D97-AF65-F5344CB8AC3E}">
        <p14:creationId xmlns:p14="http://schemas.microsoft.com/office/powerpoint/2010/main" xmlns="" val="30443151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2"/>
                </a:solidFill>
                <a:latin typeface="+mn-lt"/>
                <a:ea typeface="+mn-ea"/>
                <a:cs typeface="+mn-cs"/>
              </a:rPr>
              <a:t>Stanford T. Shulman, Alan L. </a:t>
            </a:r>
            <a:r>
              <a:rPr lang="en-US" sz="1600" kern="1200" dirty="0" err="1" smtClean="0">
                <a:solidFill>
                  <a:schemeClr val="tx2"/>
                </a:solidFill>
                <a:latin typeface="+mn-lt"/>
                <a:ea typeface="+mn-ea"/>
                <a:cs typeface="+mn-cs"/>
              </a:rPr>
              <a:t>Bisno</a:t>
            </a:r>
            <a:r>
              <a:rPr lang="en-US" sz="1600" kern="1200" dirty="0" smtClean="0">
                <a:solidFill>
                  <a:schemeClr val="tx2"/>
                </a:solidFill>
                <a:latin typeface="+mn-lt"/>
                <a:ea typeface="+mn-ea"/>
                <a:cs typeface="+mn-cs"/>
              </a:rPr>
              <a:t>, Herbert W. Clegg, among others are the authors who developed the CPG. The guidelines of the Group A streptococcal (GAS) pharyngitis was originally published in 2002. The CPG is applicable in the primary care setting as it provides recommendations on the management of Group A streptococcal (GAS) pharyngitis in terms of its diagnosis and treatment. The CPG is also applicable to the primary care setting as it targets both adult and pediatric patients. </a:t>
            </a:r>
            <a:endParaRPr lang="en-US" sz="1600" kern="1200" dirty="0">
              <a:solidFill>
                <a:schemeClr val="tx2"/>
              </a:solidFill>
              <a:latin typeface="+mn-lt"/>
              <a:ea typeface="+mn-ea"/>
              <a:cs typeface="+mn-cs"/>
            </a:endParaRPr>
          </a:p>
        </p:txBody>
      </p:sp>
    </p:spTree>
    <p:extLst>
      <p:ext uri="{BB962C8B-B14F-4D97-AF65-F5344CB8AC3E}">
        <p14:creationId xmlns:p14="http://schemas.microsoft.com/office/powerpoint/2010/main" xmlns="" val="34510797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kern="1200" dirty="0" smtClean="0">
                <a:solidFill>
                  <a:schemeClr val="tx2"/>
                </a:solidFill>
                <a:latin typeface="+mn-lt"/>
                <a:ea typeface="+mn-ea"/>
                <a:cs typeface="+mn-cs"/>
              </a:rPr>
              <a:t>Key Action statements and Body of Evidence</a:t>
            </a:r>
          </a:p>
          <a:p>
            <a:r>
              <a:rPr lang="en-US" sz="1600" i="1" kern="1200" dirty="0" smtClean="0">
                <a:solidFill>
                  <a:schemeClr val="tx2"/>
                </a:solidFill>
                <a:latin typeface="+mn-lt"/>
                <a:ea typeface="+mn-ea"/>
                <a:cs typeface="+mn-cs"/>
              </a:rPr>
              <a:t>Recommendations for the Diagnosis of GAS pharyngitis</a:t>
            </a:r>
          </a:p>
          <a:p>
            <a:endParaRPr lang="en-US" sz="1600" i="1" kern="1200" dirty="0" smtClean="0">
              <a:solidFill>
                <a:schemeClr val="tx2"/>
              </a:solidFill>
              <a:latin typeface="+mn-lt"/>
              <a:ea typeface="+mn-ea"/>
              <a:cs typeface="+mn-cs"/>
            </a:endParaRPr>
          </a:p>
          <a:p>
            <a:r>
              <a:rPr lang="en-US" sz="1600" kern="1200" dirty="0" smtClean="0">
                <a:solidFill>
                  <a:schemeClr val="tx2"/>
                </a:solidFill>
                <a:latin typeface="+mn-lt"/>
                <a:ea typeface="+mn-ea"/>
                <a:cs typeface="+mn-cs"/>
              </a:rPr>
              <a:t>For successful diagnosis, the CPG recommends swabbing of the throat and testing for GAS pharyngitis using a rapid antigen detection test (RADT). To discriminate between GAS and viral pharyngitis, the CPG recommends the performance of culture to back up negative RADTs (strong, high). </a:t>
            </a:r>
          </a:p>
          <a:p>
            <a:r>
              <a:rPr lang="en-US" sz="1600" kern="1200" dirty="0" smtClean="0">
                <a:solidFill>
                  <a:schemeClr val="tx2"/>
                </a:solidFill>
                <a:latin typeface="+mn-lt"/>
                <a:ea typeface="+mn-ea"/>
                <a:cs typeface="+mn-cs"/>
              </a:rPr>
              <a:t>Due to a low incidence of GAS Pharyngitis in adults, the CPG does not recommend the use of backup throat cultures among adults with negative RADT (strong, moderate).</a:t>
            </a:r>
          </a:p>
          <a:p>
            <a:endParaRPr lang="en-US" sz="1600" kern="1200" dirty="0" smtClean="0">
              <a:solidFill>
                <a:schemeClr val="tx2"/>
              </a:solidFill>
              <a:latin typeface="+mn-lt"/>
              <a:ea typeface="+mn-ea"/>
              <a:cs typeface="+mn-cs"/>
            </a:endParaRPr>
          </a:p>
          <a:p>
            <a:r>
              <a:rPr lang="en-US" sz="1600" i="1" kern="1200" dirty="0" smtClean="0">
                <a:solidFill>
                  <a:schemeClr val="tx2"/>
                </a:solidFill>
                <a:latin typeface="+mn-lt"/>
                <a:ea typeface="+mn-ea"/>
                <a:cs typeface="+mn-cs"/>
              </a:rPr>
              <a:t>Group of Patients that should be Tested for GAS Pharyngitis</a:t>
            </a:r>
          </a:p>
          <a:p>
            <a:endParaRPr lang="en-US" sz="1600" i="1" kern="1200" dirty="0" smtClean="0">
              <a:solidFill>
                <a:schemeClr val="tx2"/>
              </a:solidFill>
              <a:latin typeface="+mn-lt"/>
              <a:ea typeface="+mn-ea"/>
              <a:cs typeface="+mn-cs"/>
            </a:endParaRPr>
          </a:p>
          <a:p>
            <a:r>
              <a:rPr lang="en-US" sz="1600" kern="1200" dirty="0" smtClean="0">
                <a:solidFill>
                  <a:schemeClr val="tx2"/>
                </a:solidFill>
                <a:latin typeface="+mn-lt"/>
                <a:ea typeface="+mn-ea"/>
                <a:cs typeface="+mn-cs"/>
              </a:rPr>
              <a:t>Children or adults with acute pharyngitis are not recommended for testing for GAS pharyngitis (Strong, High). </a:t>
            </a:r>
          </a:p>
          <a:p>
            <a:pPr algn="ctr"/>
            <a:r>
              <a:rPr lang="en-US" sz="1600" b="1" kern="1200" dirty="0" smtClean="0">
                <a:solidFill>
                  <a:schemeClr val="tx2"/>
                </a:solidFill>
                <a:latin typeface="+mn-lt"/>
                <a:ea typeface="+mn-ea"/>
                <a:cs typeface="+mn-cs"/>
              </a:rPr>
              <a:t>Treatment of Patients with Gas Pharyngitis</a:t>
            </a:r>
          </a:p>
          <a:p>
            <a:r>
              <a:rPr lang="en-US" sz="1600" kern="1200" dirty="0" smtClean="0">
                <a:solidFill>
                  <a:schemeClr val="tx2"/>
                </a:solidFill>
                <a:latin typeface="+mn-lt"/>
                <a:ea typeface="+mn-ea"/>
                <a:cs typeface="+mn-cs"/>
              </a:rPr>
              <a:t>The CPG strongly recommends the use of a 10-day dosage of penicillin or amoxicillin in the treatment of patients with GAS Pharyngitis due to their spectrum of activity, the infrequency of adverse reactions, and modest cost (strong, high). The patients should, however, not be allergic to penicillin or amoxicillin. </a:t>
            </a:r>
          </a:p>
          <a:p>
            <a:r>
              <a:rPr lang="en-US" sz="1600" kern="1200" dirty="0" smtClean="0">
                <a:solidFill>
                  <a:schemeClr val="tx2"/>
                </a:solidFill>
                <a:latin typeface="+mn-lt"/>
                <a:ea typeface="+mn-ea"/>
                <a:cs typeface="+mn-cs"/>
              </a:rPr>
              <a:t>A first-generation cephalosporin should be used in the treatment of patients infected with GAS pharyngitis and who are allergic to either amoxicillin or penicillin for 10 days (strong, moderate). </a:t>
            </a:r>
          </a:p>
          <a:p>
            <a:r>
              <a:rPr lang="en-US" sz="1600" kern="1200" dirty="0" smtClean="0">
                <a:solidFill>
                  <a:schemeClr val="tx2"/>
                </a:solidFill>
                <a:latin typeface="+mn-lt"/>
                <a:ea typeface="+mn-ea"/>
                <a:cs typeface="+mn-cs"/>
              </a:rPr>
              <a:t>The use of Adjunctive Therapy in the Management of GAS Pharyngitis</a:t>
            </a:r>
          </a:p>
          <a:p>
            <a:r>
              <a:rPr lang="en-US" sz="1600" kern="1200" dirty="0" smtClean="0">
                <a:solidFill>
                  <a:schemeClr val="tx2"/>
                </a:solidFill>
                <a:latin typeface="+mn-lt"/>
                <a:ea typeface="+mn-ea"/>
                <a:cs typeface="+mn-cs"/>
              </a:rPr>
              <a:t>The CPG recommends the use of adjunctive therapy in the treatment of strep pharyngitis (strong, high). </a:t>
            </a:r>
          </a:p>
        </p:txBody>
      </p:sp>
    </p:spTree>
    <p:extLst>
      <p:ext uri="{BB962C8B-B14F-4D97-AF65-F5344CB8AC3E}">
        <p14:creationId xmlns:p14="http://schemas.microsoft.com/office/powerpoint/2010/main" xmlns="" val="1463164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600" b="1" kern="1200" dirty="0" smtClean="0">
                <a:solidFill>
                  <a:schemeClr val="tx2"/>
                </a:solidFill>
                <a:latin typeface="+mn-lt"/>
                <a:ea typeface="+mn-ea"/>
                <a:cs typeface="+mn-cs"/>
              </a:rPr>
              <a:t>Application in your Clinical Rotation</a:t>
            </a:r>
          </a:p>
          <a:p>
            <a:r>
              <a:rPr lang="en-US" sz="1600" b="1" kern="1200" dirty="0" smtClean="0">
                <a:solidFill>
                  <a:schemeClr val="tx2"/>
                </a:solidFill>
                <a:latin typeface="+mn-lt"/>
                <a:ea typeface="+mn-ea"/>
                <a:cs typeface="+mn-cs"/>
              </a:rPr>
              <a:t>Example from Clinical Rotation</a:t>
            </a:r>
          </a:p>
          <a:p>
            <a:r>
              <a:rPr lang="en-US" sz="1600" kern="1200" dirty="0" smtClean="0">
                <a:solidFill>
                  <a:schemeClr val="tx2"/>
                </a:solidFill>
                <a:latin typeface="+mn-lt"/>
                <a:ea typeface="+mn-ea"/>
                <a:cs typeface="+mn-cs"/>
              </a:rPr>
              <a:t>A 19-year-old male tested positive for Strep Pharyngitis in my clinic. It was diagnosed after a rapid strep test. The patient has been treated with Amoxicillin 500mg twice a day for 10 days.</a:t>
            </a:r>
          </a:p>
          <a:p>
            <a:r>
              <a:rPr lang="en-US" sz="1600" b="1" kern="1200" dirty="0" smtClean="0">
                <a:solidFill>
                  <a:schemeClr val="tx2"/>
                </a:solidFill>
                <a:latin typeface="+mn-lt"/>
                <a:ea typeface="+mn-ea"/>
                <a:cs typeface="+mn-cs"/>
              </a:rPr>
              <a:t>Comparison of the above Diagnosis and Treatment</a:t>
            </a:r>
          </a:p>
          <a:p>
            <a:endParaRPr lang="en-US" sz="1600" b="1" kern="1200" dirty="0" smtClean="0">
              <a:solidFill>
                <a:schemeClr val="tx2"/>
              </a:solidFill>
              <a:latin typeface="+mn-lt"/>
              <a:ea typeface="+mn-ea"/>
              <a:cs typeface="+mn-cs"/>
            </a:endParaRPr>
          </a:p>
          <a:p>
            <a:r>
              <a:rPr lang="en-US" sz="1600" kern="1200" dirty="0" smtClean="0">
                <a:solidFill>
                  <a:schemeClr val="tx2"/>
                </a:solidFill>
                <a:latin typeface="+mn-lt"/>
                <a:ea typeface="+mn-ea"/>
                <a:cs typeface="+mn-cs"/>
              </a:rPr>
              <a:t>The use of rapid strep test in diagnosis as evident in the example above is consistent with the recommendations given in the guidelines. Based on the CPG, a rapid antigen detection test (RADT) should be used in swabbing the throat and testing for GAS pharyngitis. </a:t>
            </a:r>
          </a:p>
          <a:p>
            <a:endParaRPr lang="en-US" sz="1600" kern="1200" dirty="0" smtClean="0">
              <a:solidFill>
                <a:schemeClr val="tx2"/>
              </a:solidFill>
              <a:latin typeface="+mn-lt"/>
              <a:ea typeface="+mn-ea"/>
              <a:cs typeface="+mn-cs"/>
            </a:endParaRPr>
          </a:p>
          <a:p>
            <a:r>
              <a:rPr lang="en-US" sz="1600" kern="1200" dirty="0" smtClean="0">
                <a:solidFill>
                  <a:schemeClr val="tx2"/>
                </a:solidFill>
                <a:latin typeface="+mn-lt"/>
                <a:ea typeface="+mn-ea"/>
                <a:cs typeface="+mn-cs"/>
              </a:rPr>
              <a:t>The treatment process involving the use of Amoxicillin 500mg twice a day for 10 days is consistent with recommendations given in the guidelines. Based on the guidelines, a 10-day dosage of penicillin or amoxicillin should be used in the treatment of patients with GAS Pharyngitis due to their spectrum of activity, the infrequency of adverse reactions, and modest cost (Shulman et al., 2012). </a:t>
            </a:r>
          </a:p>
          <a:p>
            <a:endParaRPr lang="en-US" sz="1600" kern="1200" dirty="0" smtClean="0">
              <a:solidFill>
                <a:schemeClr val="tx2"/>
              </a:solidFill>
              <a:latin typeface="+mn-lt"/>
              <a:ea typeface="+mn-ea"/>
              <a:cs typeface="+mn-cs"/>
            </a:endParaRPr>
          </a:p>
          <a:p>
            <a:r>
              <a:rPr lang="en-US" sz="1600" kern="1200" dirty="0" smtClean="0">
                <a:solidFill>
                  <a:schemeClr val="tx2"/>
                </a:solidFill>
                <a:latin typeface="+mn-lt"/>
                <a:ea typeface="+mn-ea"/>
                <a:cs typeface="+mn-cs"/>
              </a:rPr>
              <a:t>However, there was also a need to also employ the use of adjunctive therapy based on Nonsteroidal Anti-inflammatory Drugs (NSAIDs), Acetaminophen in the treatment of strep pharyngitis as strongly recommended by the CPG guidelines.</a:t>
            </a:r>
          </a:p>
          <a:p>
            <a:r>
              <a:rPr lang="en-US" sz="1600" kern="1200" dirty="0" smtClean="0">
                <a:solidFill>
                  <a:schemeClr val="tx2"/>
                </a:solidFill>
                <a:latin typeface="+mn-lt"/>
                <a:ea typeface="+mn-ea"/>
                <a:cs typeface="+mn-cs"/>
              </a:rPr>
              <a:t> </a:t>
            </a:r>
          </a:p>
        </p:txBody>
      </p:sp>
    </p:spTree>
    <p:extLst>
      <p:ext uri="{BB962C8B-B14F-4D97-AF65-F5344CB8AC3E}">
        <p14:creationId xmlns:p14="http://schemas.microsoft.com/office/powerpoint/2010/main" xmlns="" val="2621816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4" name="Group 13" descr="Stack of books"/>
          <p:cNvGrpSpPr/>
          <p:nvPr userDrawn="1"/>
        </p:nvGrpSpPr>
        <p:grpSpPr>
          <a:xfrm>
            <a:off x="0" y="0"/>
            <a:ext cx="12190572" cy="6858000"/>
            <a:chOff x="0" y="0"/>
            <a:chExt cx="12190572" cy="6858000"/>
          </a:xfrm>
        </p:grpSpPr>
        <p:sp>
          <p:nvSpPr>
            <p:cNvPr id="13" name="Rectangle 12"/>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grpSp>
          <p:nvGrpSpPr>
            <p:cNvPr id="12" name="Group 11"/>
            <p:cNvGrpSpPr/>
            <p:nvPr/>
          </p:nvGrpSpPr>
          <p:grpSpPr>
            <a:xfrm>
              <a:off x="0" y="0"/>
              <a:ext cx="4726044" cy="6858000"/>
              <a:chOff x="0" y="0"/>
              <a:chExt cx="4726044" cy="6858000"/>
            </a:xfrm>
          </p:grpSpPr>
          <p:pic>
            <p:nvPicPr>
              <p:cNvPr id="9" name="Picture 8" descr="Stack of book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0" y="0"/>
                <a:ext cx="4591594" cy="6858000"/>
              </a:xfrm>
              <a:prstGeom prst="rect">
                <a:avLst/>
              </a:prstGeom>
            </p:spPr>
          </p:pic>
          <p:sp>
            <p:nvSpPr>
              <p:cNvPr id="10" name="Rectangle 9"/>
              <p:cNvSpPr/>
              <p:nvPr/>
            </p:nvSpPr>
            <p:spPr>
              <a:xfrm>
                <a:off x="4588884"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2" name="Title 1"/>
          <p:cNvSpPr>
            <a:spLocks noGrp="1"/>
          </p:cNvSpPr>
          <p:nvPr>
            <p:ph type="ctrTitle"/>
          </p:nvPr>
        </p:nvSpPr>
        <p:spPr>
          <a:xfrm>
            <a:off x="4879346" y="1498601"/>
            <a:ext cx="7008574" cy="3298825"/>
          </a:xfrm>
        </p:spPr>
        <p:txBody>
          <a:bodyPr>
            <a:normAutofit/>
          </a:bodyPr>
          <a:lstStyle>
            <a:lvl1pPr algn="l">
              <a:lnSpc>
                <a:spcPct val="90000"/>
              </a:lnSpc>
              <a:defRPr sz="5400" b="0" cap="none" spc="0" baseline="0">
                <a:ln w="0"/>
                <a:solidFill>
                  <a:schemeClr val="tx2"/>
                </a:solidFill>
                <a:effectLst/>
              </a:defRPr>
            </a:lvl1pPr>
          </a:lstStyle>
          <a:p>
            <a:r>
              <a:rPr lang="en-US"/>
              <a:t>Click to edit Master title style</a:t>
            </a:r>
            <a:endParaRPr dirty="0"/>
          </a:p>
        </p:txBody>
      </p:sp>
      <p:sp>
        <p:nvSpPr>
          <p:cNvPr id="3" name="Subtitle 2"/>
          <p:cNvSpPr>
            <a:spLocks noGrp="1"/>
          </p:cNvSpPr>
          <p:nvPr>
            <p:ph type="subTitle" idx="1"/>
          </p:nvPr>
        </p:nvSpPr>
        <p:spPr>
          <a:xfrm>
            <a:off x="4879346" y="4927600"/>
            <a:ext cx="7008574" cy="1244600"/>
          </a:xfrm>
        </p:spPr>
        <p:txBody>
          <a:bodyPr>
            <a:normAutofit/>
          </a:bodyPr>
          <a:lstStyle>
            <a:lvl1pPr marL="0" indent="0" algn="l">
              <a:spcBef>
                <a:spcPts val="0"/>
              </a:spcBef>
              <a:buNone/>
              <a:defRPr sz="2800" b="0" cap="none" spc="0">
                <a:ln w="0"/>
                <a:solidFill>
                  <a:schemeClr val="accent2">
                    <a:lumMod val="50000"/>
                  </a:schemeClr>
                </a:solidFill>
                <a:effectLst/>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dirty="0"/>
          </a:p>
        </p:txBody>
      </p:sp>
      <p:sp>
        <p:nvSpPr>
          <p:cNvPr id="5" name="Date Placeholder 4"/>
          <p:cNvSpPr>
            <a:spLocks noGrp="1"/>
          </p:cNvSpPr>
          <p:nvPr>
            <p:ph type="dt" sz="half" idx="10"/>
          </p:nvPr>
        </p:nvSpPr>
        <p:spPr/>
        <p:txBody>
          <a:bodyPr/>
          <a:lstStyle/>
          <a:p>
            <a:fld id="{42E3C847-D284-421D-B330-2D43513B0F9C}" type="datetime1">
              <a:rPr lang="en-US" smtClean="0"/>
              <a:pPr/>
              <a:t>8/11/2021</a:t>
            </a:fld>
            <a:endParaRPr lang="en-US" dirty="0"/>
          </a:p>
        </p:txBody>
      </p:sp>
      <p:sp>
        <p:nvSpPr>
          <p:cNvPr id="7" name="Footer Placeholder 6"/>
          <p:cNvSpPr>
            <a:spLocks noGrp="1"/>
          </p:cNvSpPr>
          <p:nvPr>
            <p:ph type="ftr" sz="quarter" idx="11"/>
          </p:nvPr>
        </p:nvSpPr>
        <p:spPr/>
        <p:txBody>
          <a:bodyPr/>
          <a:lstStyle/>
          <a:p>
            <a:r>
              <a:rPr lang="en-US" dirty="0"/>
              <a:t>Add a footer</a:t>
            </a:r>
          </a:p>
        </p:txBody>
      </p:sp>
      <p:sp>
        <p:nvSpPr>
          <p:cNvPr id="11" name="Slide Number Placeholder 10"/>
          <p:cNvSpPr>
            <a:spLocks noGrp="1"/>
          </p:cNvSpPr>
          <p:nvPr>
            <p:ph type="sldNum" sz="quarter" idx="12"/>
          </p:nvPr>
        </p:nvSpPr>
        <p:spPr/>
        <p:txBody>
          <a:body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4405174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F6987518-40ED-4895-8580-DE2A722FC423}" type="datetime1">
              <a:rPr lang="en-US" smtClean="0"/>
              <a:pPr/>
              <a:t>8/11/2021</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591C5AD9-787D-40FA-8A4D-16A055B9AF81}" type="slidenum">
              <a:rPr lang="en-US" smtClean="0"/>
              <a:pPr/>
              <a:t>‹#›</a:t>
            </a:fld>
            <a:endParaRPr lang="en-US" dirty="0"/>
          </a:p>
        </p:txBody>
      </p:sp>
    </p:spTree>
    <p:extLst>
      <p:ext uri="{BB962C8B-B14F-4D97-AF65-F5344CB8AC3E}">
        <p14:creationId xmlns:p14="http://schemas.microsoft.com/office/powerpoint/2010/main" xmlns="" val="296022320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852633" y="274638"/>
            <a:ext cx="1422030" cy="5897561"/>
          </a:xfrm>
        </p:spPr>
        <p:txBody>
          <a:bodyPr vert="eaVert"/>
          <a:lstStyle/>
          <a:p>
            <a:r>
              <a:rPr lang="en-US"/>
              <a:t>Click to edit Master title style</a:t>
            </a:r>
            <a:endParaRPr dirty="0"/>
          </a:p>
        </p:txBody>
      </p:sp>
      <p:sp>
        <p:nvSpPr>
          <p:cNvPr id="3" name="Vertical Text Placeholder 2"/>
          <p:cNvSpPr>
            <a:spLocks noGrp="1"/>
          </p:cNvSpPr>
          <p:nvPr>
            <p:ph type="body" orient="vert" idx="1"/>
          </p:nvPr>
        </p:nvSpPr>
        <p:spPr>
          <a:xfrm>
            <a:off x="1117309" y="274638"/>
            <a:ext cx="8532178" cy="589756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CA8D9F34-BDBC-4273-B9BC-22458F940BE7}" type="datetime1">
              <a:rPr lang="en-US" smtClean="0"/>
              <a:pPr/>
              <a:t>8/11/2021</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591C5AD9-787D-40FA-8A4D-16A055B9AF81}" type="slidenum">
              <a:rPr lang="en-US" smtClean="0"/>
              <a:pPr/>
              <a:t>‹#›</a:t>
            </a:fld>
            <a:endParaRPr lang="en-US" dirty="0"/>
          </a:p>
        </p:txBody>
      </p:sp>
    </p:spTree>
    <p:extLst>
      <p:ext uri="{BB962C8B-B14F-4D97-AF65-F5344CB8AC3E}">
        <p14:creationId xmlns:p14="http://schemas.microsoft.com/office/powerpoint/2010/main" xmlns="" val="2398259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baseline="0"/>
            </a:lvl7pPr>
            <a:lvl8pPr>
              <a:defRPr baseline="0"/>
            </a:lvl8pPr>
            <a:lvl9pPr>
              <a:defRPr baseline="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Date Placeholder 3"/>
          <p:cNvSpPr>
            <a:spLocks noGrp="1"/>
          </p:cNvSpPr>
          <p:nvPr>
            <p:ph type="dt" sz="half" idx="10"/>
          </p:nvPr>
        </p:nvSpPr>
        <p:spPr/>
        <p:txBody>
          <a:bodyPr/>
          <a:lstStyle/>
          <a:p>
            <a:fld id="{E5785147-19A6-4970-A04E-ED9B1D83C0F1}" type="datetime1">
              <a:rPr lang="en-US" smtClean="0"/>
              <a:pPr/>
              <a:t>8/11/2021</a:t>
            </a:fld>
            <a:endParaRPr lang="en-US" dirty="0"/>
          </a:p>
        </p:txBody>
      </p:sp>
      <p:sp>
        <p:nvSpPr>
          <p:cNvPr id="5" name="Footer Placeholder 4"/>
          <p:cNvSpPr>
            <a:spLocks noGrp="1"/>
          </p:cNvSpPr>
          <p:nvPr>
            <p:ph type="ftr" sz="quarter" idx="11"/>
          </p:nvPr>
        </p:nvSpPr>
        <p:spPr/>
        <p:txBody>
          <a:bodyPr/>
          <a:lstStyle/>
          <a:p>
            <a:r>
              <a:rPr lang="en-US" dirty="0"/>
              <a:t>Add a footer</a:t>
            </a:r>
          </a:p>
        </p:txBody>
      </p:sp>
      <p:sp>
        <p:nvSpPr>
          <p:cNvPr id="6" name="Slide Number Placeholder 5"/>
          <p:cNvSpPr>
            <a:spLocks noGrp="1"/>
          </p:cNvSpPr>
          <p:nvPr>
            <p:ph type="sldNum" sz="quarter" idx="12"/>
          </p:nvPr>
        </p:nvSpPr>
        <p:spPr/>
        <p:txBody>
          <a:bodyPr/>
          <a:lstStyle/>
          <a:p>
            <a:fld id="{DA60BA0E-20D0-4E7C-B286-26C960A6788F}" type="slidenum">
              <a:rPr lang="en-US" smtClean="0"/>
              <a:pPr/>
              <a:t>‹#›</a:t>
            </a:fld>
            <a:endParaRPr lang="en-US" dirty="0"/>
          </a:p>
        </p:txBody>
      </p:sp>
    </p:spTree>
    <p:extLst>
      <p:ext uri="{BB962C8B-B14F-4D97-AF65-F5344CB8AC3E}">
        <p14:creationId xmlns:p14="http://schemas.microsoft.com/office/powerpoint/2010/main" xmlns="" val="235897882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Section Header">
    <p:bg bwMode="auto">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pSp>
        <p:nvGrpSpPr>
          <p:cNvPr id="12" name="Group 11"/>
          <p:cNvGrpSpPr/>
          <p:nvPr/>
        </p:nvGrpSpPr>
        <p:grpSpPr>
          <a:xfrm>
            <a:off x="1620" y="0"/>
            <a:ext cx="12188952" cy="6858000"/>
            <a:chOff x="1620" y="0"/>
            <a:chExt cx="12188952" cy="6858000"/>
          </a:xfrm>
        </p:grpSpPr>
        <p:sp>
          <p:nvSpPr>
            <p:cNvPr id="4" name="Rectangle 3"/>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pic>
          <p:nvPicPr>
            <p:cNvPr id="10" name="Picture 9"/>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598818" y="0"/>
              <a:ext cx="4591594" cy="6858000"/>
            </a:xfrm>
            <a:prstGeom prst="rect">
              <a:avLst/>
            </a:prstGeom>
          </p:spPr>
        </p:pic>
        <p:sp>
          <p:nvSpPr>
            <p:cNvPr id="11" name="Rectangle 10"/>
            <p:cNvSpPr/>
            <p:nvPr/>
          </p:nvSpPr>
          <p:spPr>
            <a:xfrm>
              <a:off x="7481252" y="0"/>
              <a:ext cx="13716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dirty="0">
                <a:solidFill>
                  <a:schemeClr val="tx2"/>
                </a:solidFill>
              </a:endParaRPr>
            </a:p>
          </p:txBody>
        </p:sp>
      </p:grpSp>
      <p:pic>
        <p:nvPicPr>
          <p:cNvPr id="5" name="Picture 4" descr="Stack of books"/>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7598818" y="0"/>
            <a:ext cx="4591594" cy="6858000"/>
          </a:xfrm>
          <a:prstGeom prst="rect">
            <a:avLst/>
          </a:prstGeom>
        </p:spPr>
      </p:pic>
      <p:sp>
        <p:nvSpPr>
          <p:cNvPr id="7" name="Title 1"/>
          <p:cNvSpPr>
            <a:spLocks noGrp="1"/>
          </p:cNvSpPr>
          <p:nvPr>
            <p:ph type="ctrTitle"/>
          </p:nvPr>
        </p:nvSpPr>
        <p:spPr>
          <a:xfrm>
            <a:off x="237149" y="1498601"/>
            <a:ext cx="7008574" cy="3298825"/>
          </a:xfrm>
        </p:spPr>
        <p:txBody>
          <a:bodyPr>
            <a:normAutofit/>
          </a:bodyPr>
          <a:lstStyle>
            <a:lvl1pPr algn="l">
              <a:lnSpc>
                <a:spcPct val="90000"/>
              </a:lnSpc>
              <a:defRPr sz="5400" b="0" cap="none" spc="0" baseline="0">
                <a:ln w="0"/>
                <a:solidFill>
                  <a:schemeClr val="tx2"/>
                </a:solidFill>
                <a:effectLst/>
              </a:defRPr>
            </a:lvl1pPr>
          </a:lstStyle>
          <a:p>
            <a:r>
              <a:rPr lang="en-US"/>
              <a:t>Click to edit Master title style</a:t>
            </a:r>
            <a:endParaRPr dirty="0"/>
          </a:p>
        </p:txBody>
      </p:sp>
      <p:sp>
        <p:nvSpPr>
          <p:cNvPr id="8" name="Subtitle 2"/>
          <p:cNvSpPr>
            <a:spLocks noGrp="1"/>
          </p:cNvSpPr>
          <p:nvPr>
            <p:ph type="subTitle" idx="1"/>
          </p:nvPr>
        </p:nvSpPr>
        <p:spPr>
          <a:xfrm>
            <a:off x="237149" y="4927600"/>
            <a:ext cx="7008574" cy="1244600"/>
          </a:xfrm>
        </p:spPr>
        <p:txBody>
          <a:bodyPr>
            <a:normAutofit/>
          </a:bodyPr>
          <a:lstStyle>
            <a:lvl1pPr marL="0" indent="0" algn="l">
              <a:spcBef>
                <a:spcPts val="0"/>
              </a:spcBef>
              <a:buNone/>
              <a:defRPr sz="2800" b="0" cap="none" spc="0">
                <a:ln w="0"/>
                <a:solidFill>
                  <a:schemeClr val="accent2">
                    <a:lumMod val="50000"/>
                  </a:schemeClr>
                </a:solidFill>
                <a:effectLst/>
              </a:defRPr>
            </a:lvl1pPr>
            <a:lvl2pPr marL="609493" indent="0" algn="ctr">
              <a:buNone/>
              <a:defRPr>
                <a:solidFill>
                  <a:schemeClr val="tx1">
                    <a:tint val="75000"/>
                  </a:schemeClr>
                </a:solidFill>
              </a:defRPr>
            </a:lvl2pPr>
            <a:lvl3pPr marL="1218987" indent="0" algn="ctr">
              <a:buNone/>
              <a:defRPr>
                <a:solidFill>
                  <a:schemeClr val="tx1">
                    <a:tint val="75000"/>
                  </a:schemeClr>
                </a:solidFill>
              </a:defRPr>
            </a:lvl3pPr>
            <a:lvl4pPr marL="1828480" indent="0" algn="ctr">
              <a:buNone/>
              <a:defRPr>
                <a:solidFill>
                  <a:schemeClr val="tx1">
                    <a:tint val="75000"/>
                  </a:schemeClr>
                </a:solidFill>
              </a:defRPr>
            </a:lvl4pPr>
            <a:lvl5pPr marL="2437973" indent="0" algn="ctr">
              <a:buNone/>
              <a:defRPr>
                <a:solidFill>
                  <a:schemeClr val="tx1">
                    <a:tint val="75000"/>
                  </a:schemeClr>
                </a:solidFill>
              </a:defRPr>
            </a:lvl5pPr>
            <a:lvl6pPr marL="3047467" indent="0" algn="ctr">
              <a:buNone/>
              <a:defRPr>
                <a:solidFill>
                  <a:schemeClr val="tx1">
                    <a:tint val="75000"/>
                  </a:schemeClr>
                </a:solidFill>
              </a:defRPr>
            </a:lvl6pPr>
            <a:lvl7pPr marL="3656960" indent="0" algn="ctr">
              <a:buNone/>
              <a:defRPr>
                <a:solidFill>
                  <a:schemeClr val="tx1">
                    <a:tint val="75000"/>
                  </a:schemeClr>
                </a:solidFill>
              </a:defRPr>
            </a:lvl7pPr>
            <a:lvl8pPr marL="4266453" indent="0" algn="ctr">
              <a:buNone/>
              <a:defRPr>
                <a:solidFill>
                  <a:schemeClr val="tx1">
                    <a:tint val="75000"/>
                  </a:schemeClr>
                </a:solidFill>
              </a:defRPr>
            </a:lvl8pPr>
            <a:lvl9pPr marL="4875947" indent="0" algn="ctr">
              <a:buNone/>
              <a:defRPr>
                <a:solidFill>
                  <a:schemeClr val="tx1">
                    <a:tint val="75000"/>
                  </a:schemeClr>
                </a:solidFill>
              </a:defRPr>
            </a:lvl9pPr>
          </a:lstStyle>
          <a:p>
            <a:r>
              <a:rPr lang="en-US"/>
              <a:t>Click to edit Master subtitle style</a:t>
            </a:r>
            <a:endParaRPr dirty="0"/>
          </a:p>
        </p:txBody>
      </p:sp>
      <p:sp>
        <p:nvSpPr>
          <p:cNvPr id="2" name="Date Placeholder 1"/>
          <p:cNvSpPr>
            <a:spLocks noGrp="1"/>
          </p:cNvSpPr>
          <p:nvPr>
            <p:ph type="dt" sz="half" idx="10"/>
          </p:nvPr>
        </p:nvSpPr>
        <p:spPr/>
        <p:txBody>
          <a:bodyPr/>
          <a:lstStyle/>
          <a:p>
            <a:fld id="{E8F41008-E89D-49CD-9BF4-E6F3FE09F7AC}" type="datetime1">
              <a:rPr lang="en-US" smtClean="0"/>
              <a:pPr/>
              <a:t>8/11/2021</a:t>
            </a:fld>
            <a:endParaRPr lang="en-US" dirty="0"/>
          </a:p>
        </p:txBody>
      </p:sp>
      <p:sp>
        <p:nvSpPr>
          <p:cNvPr id="3" name="Footer Placeholder 2"/>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72723542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11730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Content Placeholder 3"/>
          <p:cNvSpPr>
            <a:spLocks noGrp="1"/>
          </p:cNvSpPr>
          <p:nvPr>
            <p:ph sz="half" idx="2"/>
          </p:nvPr>
        </p:nvSpPr>
        <p:spPr>
          <a:xfrm>
            <a:off x="6297559" y="1701800"/>
            <a:ext cx="4977104" cy="4470400"/>
          </a:xfrm>
        </p:spPr>
        <p:txBody>
          <a:bodyPr>
            <a:normAutofit/>
          </a:bodyPr>
          <a:lstStyle>
            <a:lvl1pPr>
              <a:defRPr sz="2400"/>
            </a:lvl1pPr>
            <a:lvl2pPr>
              <a:defRPr sz="20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Date Placeholder 4"/>
          <p:cNvSpPr>
            <a:spLocks noGrp="1"/>
          </p:cNvSpPr>
          <p:nvPr>
            <p:ph type="dt" sz="half" idx="10"/>
          </p:nvPr>
        </p:nvSpPr>
        <p:spPr/>
        <p:txBody>
          <a:bodyPr/>
          <a:lstStyle/>
          <a:p>
            <a:fld id="{6C9E199F-4583-41EB-929F-5865E95EECAA}" type="datetime1">
              <a:rPr lang="en-US" smtClean="0"/>
              <a:pPr/>
              <a:t>8/11/2021</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270174857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12137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4" name="Content Placeholder 3"/>
          <p:cNvSpPr>
            <a:spLocks noGrp="1"/>
          </p:cNvSpPr>
          <p:nvPr>
            <p:ph sz="half" idx="2"/>
          </p:nvPr>
        </p:nvSpPr>
        <p:spPr>
          <a:xfrm>
            <a:off x="111730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5" name="Text Placeholder 4"/>
          <p:cNvSpPr>
            <a:spLocks noGrp="1"/>
          </p:cNvSpPr>
          <p:nvPr>
            <p:ph type="body" sz="quarter" idx="3"/>
          </p:nvPr>
        </p:nvSpPr>
        <p:spPr>
          <a:xfrm>
            <a:off x="6301622" y="1608836"/>
            <a:ext cx="4973041" cy="512064"/>
          </a:xfrm>
        </p:spPr>
        <p:txBody>
          <a:bodyPr anchor="b">
            <a:noAutofit/>
          </a:bodyPr>
          <a:lstStyle>
            <a:lvl1pPr marL="0" indent="0">
              <a:spcBef>
                <a:spcPts val="0"/>
              </a:spcBef>
              <a:buNone/>
              <a:defRPr sz="2400" b="1"/>
            </a:lvl1pPr>
            <a:lvl2pPr marL="609493" indent="0">
              <a:buNone/>
              <a:defRPr sz="2700" b="1"/>
            </a:lvl2pPr>
            <a:lvl3pPr marL="1218987" indent="0">
              <a:buNone/>
              <a:defRPr sz="2400" b="1"/>
            </a:lvl3pPr>
            <a:lvl4pPr marL="1828480" indent="0">
              <a:buNone/>
              <a:defRPr sz="2100" b="1"/>
            </a:lvl4pPr>
            <a:lvl5pPr marL="2437973" indent="0">
              <a:buNone/>
              <a:defRPr sz="2100" b="1"/>
            </a:lvl5pPr>
            <a:lvl6pPr marL="3047467" indent="0">
              <a:buNone/>
              <a:defRPr sz="2100" b="1"/>
            </a:lvl6pPr>
            <a:lvl7pPr marL="3656960" indent="0">
              <a:buNone/>
              <a:defRPr sz="2100" b="1"/>
            </a:lvl7pPr>
            <a:lvl8pPr marL="4266453" indent="0">
              <a:buNone/>
              <a:defRPr sz="2100" b="1"/>
            </a:lvl8pPr>
            <a:lvl9pPr marL="4875947" indent="0">
              <a:buNone/>
              <a:defRPr sz="2100" b="1"/>
            </a:lvl9pPr>
          </a:lstStyle>
          <a:p>
            <a:pPr lvl="0"/>
            <a:r>
              <a:rPr lang="en-US"/>
              <a:t>Edit Master text styles</a:t>
            </a:r>
          </a:p>
        </p:txBody>
      </p:sp>
      <p:sp>
        <p:nvSpPr>
          <p:cNvPr id="6" name="Content Placeholder 5"/>
          <p:cNvSpPr>
            <a:spLocks noGrp="1"/>
          </p:cNvSpPr>
          <p:nvPr>
            <p:ph sz="quarter" idx="4"/>
          </p:nvPr>
        </p:nvSpPr>
        <p:spPr>
          <a:xfrm>
            <a:off x="6297559" y="2209800"/>
            <a:ext cx="4977104" cy="3962400"/>
          </a:xfrm>
        </p:spPr>
        <p:txBody>
          <a:bodyPr>
            <a:normAutofit/>
          </a:bodyPr>
          <a:lstStyle>
            <a:lvl1pPr>
              <a:defRPr sz="2000"/>
            </a:lvl1pPr>
            <a:lvl2pPr>
              <a:defRPr sz="1800"/>
            </a:lvl2pPr>
            <a:lvl3pPr>
              <a:defRPr sz="1800"/>
            </a:lvl3pPr>
            <a:lvl4pPr>
              <a:defRPr sz="1800"/>
            </a:lvl4pPr>
            <a:lvl5pPr marL="2011328">
              <a:defRPr sz="1800"/>
            </a:lvl5pPr>
            <a:lvl6pPr marL="2011328">
              <a:defRPr sz="1800"/>
            </a:lvl6pPr>
            <a:lvl7pPr marL="2011328">
              <a:defRPr sz="1800"/>
            </a:lvl7pPr>
            <a:lvl8pPr marL="2011328">
              <a:defRPr sz="1800"/>
            </a:lvl8pPr>
            <a:lvl9pPr marL="2011328">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7" name="Date Placeholder 6"/>
          <p:cNvSpPr>
            <a:spLocks noGrp="1"/>
          </p:cNvSpPr>
          <p:nvPr>
            <p:ph type="dt" sz="half" idx="10"/>
          </p:nvPr>
        </p:nvSpPr>
        <p:spPr/>
        <p:txBody>
          <a:bodyPr/>
          <a:lstStyle/>
          <a:p>
            <a:fld id="{ADE652EB-356C-4482-B27C-7C8E08F5D88F}" type="datetime1">
              <a:rPr lang="en-US" smtClean="0"/>
              <a:pPr/>
              <a:t>8/11/2021</a:t>
            </a:fld>
            <a:endParaRPr lang="en-US" dirty="0"/>
          </a:p>
        </p:txBody>
      </p:sp>
      <p:sp>
        <p:nvSpPr>
          <p:cNvPr id="8" name="Footer Placeholder 7"/>
          <p:cNvSpPr>
            <a:spLocks noGrp="1"/>
          </p:cNvSpPr>
          <p:nvPr>
            <p:ph type="ftr" sz="quarter" idx="11"/>
          </p:nvPr>
        </p:nvSpPr>
        <p:spPr/>
        <p:txBody>
          <a:bodyPr/>
          <a:lstStyle/>
          <a:p>
            <a:r>
              <a:rPr lang="en-US" dirty="0"/>
              <a:t>Add a footer</a:t>
            </a:r>
          </a:p>
        </p:txBody>
      </p:sp>
      <p:sp>
        <p:nvSpPr>
          <p:cNvPr id="9" name="Slide Number Placeholder 8"/>
          <p:cNvSpPr>
            <a:spLocks noGrp="1"/>
          </p:cNvSpPr>
          <p:nvPr>
            <p:ph type="sldNum" sz="quarter" idx="12"/>
          </p:nvPr>
        </p:nvSpPr>
        <p:spPr/>
        <p:txBody>
          <a:body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1474654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51B0895E-43C3-4560-B59A-90049317E860}" type="datetime1">
              <a:rPr lang="en-US" smtClean="0"/>
              <a:pPr/>
              <a:t>8/11/2021</a:t>
            </a:fld>
            <a:endParaRPr lang="en-US" dirty="0"/>
          </a:p>
        </p:txBody>
      </p:sp>
      <p:sp>
        <p:nvSpPr>
          <p:cNvPr id="4" name="Footer Placeholder 3"/>
          <p:cNvSpPr>
            <a:spLocks noGrp="1"/>
          </p:cNvSpPr>
          <p:nvPr>
            <p:ph type="ftr" sz="quarter" idx="11"/>
          </p:nvPr>
        </p:nvSpPr>
        <p:spPr/>
        <p:txBody>
          <a:bodyPr/>
          <a:lstStyle/>
          <a:p>
            <a:r>
              <a:rPr lang="en-US" dirty="0"/>
              <a:t>Add a footer</a:t>
            </a:r>
          </a:p>
        </p:txBody>
      </p:sp>
      <p:sp>
        <p:nvSpPr>
          <p:cNvPr id="5" name="Slide Number Placeholder 4"/>
          <p:cNvSpPr>
            <a:spLocks noGrp="1"/>
          </p:cNvSpPr>
          <p:nvPr>
            <p:ph type="sldNum" sz="quarter" idx="12"/>
          </p:nvPr>
        </p:nvSpPr>
        <p:spPr/>
        <p:txBody>
          <a:body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18102487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778C32-B81D-4A68-A851-5185C690F024}" type="datetime1">
              <a:rPr lang="en-US" smtClean="0"/>
              <a:pPr/>
              <a:t>8/11/2021</a:t>
            </a:fld>
            <a:endParaRPr lang="en-US" dirty="0"/>
          </a:p>
        </p:txBody>
      </p:sp>
      <p:sp>
        <p:nvSpPr>
          <p:cNvPr id="3" name="Footer Placeholder 2"/>
          <p:cNvSpPr>
            <a:spLocks noGrp="1"/>
          </p:cNvSpPr>
          <p:nvPr>
            <p:ph type="ftr" sz="quarter" idx="11"/>
          </p:nvPr>
        </p:nvSpPr>
        <p:spPr/>
        <p:txBody>
          <a:bodyPr/>
          <a:lstStyle/>
          <a:p>
            <a:r>
              <a:rPr lang="en-US" dirty="0"/>
              <a:t>Add a footer</a:t>
            </a:r>
          </a:p>
        </p:txBody>
      </p:sp>
      <p:sp>
        <p:nvSpPr>
          <p:cNvPr id="4" name="Slide Number Placeholder 3"/>
          <p:cNvSpPr>
            <a:spLocks noGrp="1"/>
          </p:cNvSpPr>
          <p:nvPr>
            <p:ph type="sldNum" sz="quarter" idx="12"/>
          </p:nvPr>
        </p:nvSpPr>
        <p:spPr/>
        <p:txBody>
          <a:body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66448491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3961368" y="0"/>
            <a:ext cx="7922736"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455612" y="1701800"/>
            <a:ext cx="3351927" cy="2844800"/>
          </a:xfrm>
        </p:spPr>
        <p:txBody>
          <a:bodyPr anchor="b">
            <a:normAutofit/>
          </a:bodyPr>
          <a:lstStyle>
            <a:lvl1pPr algn="l">
              <a:defRPr sz="2000" b="1">
                <a:effectLst/>
              </a:defRPr>
            </a:lvl1pPr>
          </a:lstStyle>
          <a:p>
            <a:r>
              <a:rPr lang="en-US"/>
              <a:t>Click to edit Master title style</a:t>
            </a:r>
            <a:endParaRPr dirty="0"/>
          </a:p>
        </p:txBody>
      </p:sp>
      <p:sp>
        <p:nvSpPr>
          <p:cNvPr id="3" name="Content Placeholder 2"/>
          <p:cNvSpPr>
            <a:spLocks noGrp="1"/>
          </p:cNvSpPr>
          <p:nvPr>
            <p:ph idx="1"/>
          </p:nvPr>
        </p:nvSpPr>
        <p:spPr>
          <a:xfrm>
            <a:off x="4469236" y="482600"/>
            <a:ext cx="6805427" cy="5892800"/>
          </a:xfrm>
        </p:spPr>
        <p:txBody>
          <a:bodyPr>
            <a:normAutofit/>
          </a:bodyPr>
          <a:lstStyle>
            <a:lvl1pPr>
              <a:defRPr sz="24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dirty="0"/>
          </a:p>
        </p:txBody>
      </p:sp>
      <p:sp>
        <p:nvSpPr>
          <p:cNvPr id="4" name="Text Placeholder 3"/>
          <p:cNvSpPr>
            <a:spLocks noGrp="1"/>
          </p:cNvSpPr>
          <p:nvPr>
            <p:ph type="body" sz="half" idx="2"/>
          </p:nvPr>
        </p:nvSpPr>
        <p:spPr>
          <a:xfrm>
            <a:off x="455612" y="4648200"/>
            <a:ext cx="3351927" cy="1727200"/>
          </a:xfrm>
        </p:spPr>
        <p:txBody>
          <a:bodyPr>
            <a:normAutofit/>
          </a:bodyPr>
          <a:lstStyle>
            <a:lvl1pPr marL="0" indent="0">
              <a:spcBef>
                <a:spcPts val="120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11765D79-EF31-4E8F-A1BE-AF31805C2859}" type="datetime1">
              <a:rPr lang="en-US" smtClean="0"/>
              <a:pPr/>
              <a:t>8/11/2021</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2DFBB78A-01B4-41F2-96B0-677A4A282832}" type="slidenum">
              <a:rPr lang="en-US" smtClean="0"/>
              <a:pPr/>
              <a:t>‹#›</a:t>
            </a:fld>
            <a:endParaRPr lang="en-US" dirty="0"/>
          </a:p>
        </p:txBody>
      </p:sp>
    </p:spTree>
    <p:extLst>
      <p:ext uri="{BB962C8B-B14F-4D97-AF65-F5344CB8AC3E}">
        <p14:creationId xmlns:p14="http://schemas.microsoft.com/office/powerpoint/2010/main" xmlns="" val="28012936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082258" y="0"/>
            <a:ext cx="8024310" cy="6858000"/>
          </a:xfrm>
          <a:prstGeom prst="rect">
            <a:avLst/>
          </a:prstGeom>
          <a:gradFill flip="none" rotWithShape="1">
            <a:gsLst>
              <a:gs pos="0">
                <a:schemeClr val="bg1">
                  <a:alpha val="0"/>
                </a:schemeClr>
              </a:gs>
              <a:gs pos="100000">
                <a:schemeClr val="bg1">
                  <a:alpha val="55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2" name="Title 1"/>
          <p:cNvSpPr>
            <a:spLocks noGrp="1"/>
          </p:cNvSpPr>
          <p:nvPr>
            <p:ph type="title"/>
          </p:nvPr>
        </p:nvSpPr>
        <p:spPr>
          <a:xfrm>
            <a:off x="2437765" y="4800600"/>
            <a:ext cx="7313295" cy="762000"/>
          </a:xfrm>
        </p:spPr>
        <p:txBody>
          <a:bodyPr anchor="b">
            <a:normAutofit/>
          </a:bodyPr>
          <a:lstStyle>
            <a:lvl1pPr algn="l">
              <a:defRPr sz="2000" b="1">
                <a:effectLst/>
              </a:defRPr>
            </a:lvl1pPr>
          </a:lstStyle>
          <a:p>
            <a:r>
              <a:rPr lang="en-US"/>
              <a:t>Click to edit Master title style</a:t>
            </a:r>
            <a:endParaRPr/>
          </a:p>
        </p:txBody>
      </p:sp>
      <p:sp>
        <p:nvSpPr>
          <p:cNvPr id="3" name="Picture Placeholder 2" descr="An empty placeholder to add an image. Click on the placeholder and select the image that you wish to add"/>
          <p:cNvSpPr>
            <a:spLocks noGrp="1"/>
          </p:cNvSpPr>
          <p:nvPr>
            <p:ph type="pic" idx="1"/>
          </p:nvPr>
        </p:nvSpPr>
        <p:spPr>
          <a:xfrm>
            <a:off x="2437765" y="279401"/>
            <a:ext cx="7313295" cy="4448175"/>
          </a:xfrm>
        </p:spPr>
        <p:txBody>
          <a:bodyPr>
            <a:normAutofit/>
          </a:bodyPr>
          <a:lstStyle>
            <a:lvl1pPr marL="0" indent="0">
              <a:buNone/>
              <a:defRPr sz="2800"/>
            </a:lvl1pPr>
            <a:lvl2pPr marL="609493" indent="0">
              <a:buNone/>
              <a:defRPr sz="3700"/>
            </a:lvl2pPr>
            <a:lvl3pPr marL="1218987" indent="0">
              <a:buNone/>
              <a:defRPr sz="3200"/>
            </a:lvl3pPr>
            <a:lvl4pPr marL="1828480" indent="0">
              <a:buNone/>
              <a:defRPr sz="2700"/>
            </a:lvl4pPr>
            <a:lvl5pPr marL="2437973" indent="0">
              <a:buNone/>
              <a:defRPr sz="2700"/>
            </a:lvl5pPr>
            <a:lvl6pPr marL="3047467" indent="0">
              <a:buNone/>
              <a:defRPr sz="2700"/>
            </a:lvl6pPr>
            <a:lvl7pPr marL="3656960" indent="0">
              <a:buNone/>
              <a:defRPr sz="2700"/>
            </a:lvl7pPr>
            <a:lvl8pPr marL="4266453" indent="0">
              <a:buNone/>
              <a:defRPr sz="2700"/>
            </a:lvl8pPr>
            <a:lvl9pPr marL="4875947" indent="0">
              <a:buNone/>
              <a:defRPr sz="2700"/>
            </a:lvl9pPr>
          </a:lstStyle>
          <a:p>
            <a:r>
              <a:rPr lang="en-US" dirty="0"/>
              <a:t>Click icon to add picture</a:t>
            </a:r>
            <a:endParaRPr dirty="0"/>
          </a:p>
        </p:txBody>
      </p:sp>
      <p:sp>
        <p:nvSpPr>
          <p:cNvPr id="4" name="Text Placeholder 3"/>
          <p:cNvSpPr>
            <a:spLocks noGrp="1"/>
          </p:cNvSpPr>
          <p:nvPr>
            <p:ph type="body" sz="half" idx="2"/>
          </p:nvPr>
        </p:nvSpPr>
        <p:spPr>
          <a:xfrm>
            <a:off x="2437765" y="5562600"/>
            <a:ext cx="7313295" cy="812800"/>
          </a:xfrm>
        </p:spPr>
        <p:txBody>
          <a:bodyPr>
            <a:normAutofit/>
          </a:bodyPr>
          <a:lstStyle>
            <a:lvl1pPr marL="0" indent="0">
              <a:spcBef>
                <a:spcPts val="0"/>
              </a:spcBef>
              <a:buNone/>
              <a:defRPr sz="1600"/>
            </a:lvl1pPr>
            <a:lvl2pPr marL="609493" indent="0">
              <a:buNone/>
              <a:defRPr sz="1600"/>
            </a:lvl2pPr>
            <a:lvl3pPr marL="1218987" indent="0">
              <a:buNone/>
              <a:defRPr sz="1300"/>
            </a:lvl3pPr>
            <a:lvl4pPr marL="1828480" indent="0">
              <a:buNone/>
              <a:defRPr sz="1200"/>
            </a:lvl4pPr>
            <a:lvl5pPr marL="2437973" indent="0">
              <a:buNone/>
              <a:defRPr sz="1200"/>
            </a:lvl5pPr>
            <a:lvl6pPr marL="3047467" indent="0">
              <a:buNone/>
              <a:defRPr sz="1200"/>
            </a:lvl6pPr>
            <a:lvl7pPr marL="3656960" indent="0">
              <a:buNone/>
              <a:defRPr sz="1200"/>
            </a:lvl7pPr>
            <a:lvl8pPr marL="4266453" indent="0">
              <a:buNone/>
              <a:defRPr sz="1200"/>
            </a:lvl8pPr>
            <a:lvl9pPr marL="4875947" indent="0">
              <a:buNone/>
              <a:defRPr sz="1200"/>
            </a:lvl9pPr>
          </a:lstStyle>
          <a:p>
            <a:pPr lvl="0"/>
            <a:r>
              <a:rPr lang="en-US"/>
              <a:t>Edit Master text styles</a:t>
            </a:r>
          </a:p>
        </p:txBody>
      </p:sp>
      <p:sp>
        <p:nvSpPr>
          <p:cNvPr id="5" name="Date Placeholder 4"/>
          <p:cNvSpPr>
            <a:spLocks noGrp="1"/>
          </p:cNvSpPr>
          <p:nvPr>
            <p:ph type="dt" sz="half" idx="10"/>
          </p:nvPr>
        </p:nvSpPr>
        <p:spPr/>
        <p:txBody>
          <a:bodyPr/>
          <a:lstStyle/>
          <a:p>
            <a:fld id="{932FBA3B-941F-4778-A0CB-865223FDAE69}" type="datetime1">
              <a:rPr lang="en-US" smtClean="0"/>
              <a:pPr/>
              <a:t>8/11/2021</a:t>
            </a:fld>
            <a:endParaRPr lang="en-US" dirty="0"/>
          </a:p>
        </p:txBody>
      </p:sp>
      <p:sp>
        <p:nvSpPr>
          <p:cNvPr id="6" name="Footer Placeholder 5"/>
          <p:cNvSpPr>
            <a:spLocks noGrp="1"/>
          </p:cNvSpPr>
          <p:nvPr>
            <p:ph type="ftr" sz="quarter" idx="11"/>
          </p:nvPr>
        </p:nvSpPr>
        <p:spPr/>
        <p:txBody>
          <a:bodyPr/>
          <a:lstStyle/>
          <a:p>
            <a:r>
              <a:rPr lang="en-US" dirty="0"/>
              <a:t>Add a footer</a:t>
            </a:r>
          </a:p>
        </p:txBody>
      </p:sp>
      <p:sp>
        <p:nvSpPr>
          <p:cNvPr id="7" name="Slide Number Placeholder 6"/>
          <p:cNvSpPr>
            <a:spLocks noGrp="1"/>
          </p:cNvSpPr>
          <p:nvPr>
            <p:ph type="sldNum" sz="quarter" idx="12"/>
          </p:nvPr>
        </p:nvSpPr>
        <p:spPr/>
        <p:txBody>
          <a:bodyPr/>
          <a:lstStyle/>
          <a:p>
            <a:fld id="{2DFBB78A-01B4-41F2-96B0-677A4A282832}" type="slidenum">
              <a:rPr lang="en-US" smtClean="0"/>
              <a:pPr/>
              <a:t>‹#›</a:t>
            </a:fld>
            <a:endParaRPr lang="en-US" dirty="0"/>
          </a:p>
        </p:txBody>
      </p:sp>
    </p:spTree>
    <p:extLst>
      <p:ext uri="{BB962C8B-B14F-4D97-AF65-F5344CB8AC3E}">
        <p14:creationId xmlns:p14="http://schemas.microsoft.com/office/powerpoint/2010/main" xmlns="" val="147819613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lt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1620" y="0"/>
            <a:ext cx="12188952" cy="6858000"/>
            <a:chOff x="1620" y="0"/>
            <a:chExt cx="12188952" cy="6858000"/>
          </a:xfrm>
        </p:grpSpPr>
        <p:sp>
          <p:nvSpPr>
            <p:cNvPr id="10" name="Rectangle 9"/>
            <p:cNvSpPr/>
            <p:nvPr/>
          </p:nvSpPr>
          <p:spPr>
            <a:xfrm>
              <a:off x="1620" y="0"/>
              <a:ext cx="12188952" cy="6858000"/>
            </a:xfrm>
            <a:prstGeom prst="rect">
              <a:avLst/>
            </a:prstGeom>
            <a:gradFill flip="none" rotWithShape="1">
              <a:gsLst>
                <a:gs pos="0">
                  <a:schemeClr val="accent1">
                    <a:lumMod val="50000"/>
                  </a:schemeClr>
                </a:gs>
                <a:gs pos="58000">
                  <a:schemeClr val="accent1">
                    <a:lumMod val="40000"/>
                    <a:lumOff val="60000"/>
                  </a:schemeClr>
                </a:gs>
                <a:gs pos="100000">
                  <a:schemeClr val="accent1">
                    <a:lumMod val="5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sp>
          <p:nvSpPr>
            <p:cNvPr id="8" name="Rectangle 7"/>
            <p:cNvSpPr/>
            <p:nvPr/>
          </p:nvSpPr>
          <p:spPr>
            <a:xfrm>
              <a:off x="304721" y="0"/>
              <a:ext cx="11579384" cy="6858000"/>
            </a:xfrm>
            <a:prstGeom prst="rect">
              <a:avLst/>
            </a:prstGeom>
            <a:solidFill>
              <a:schemeClr val="accent1">
                <a:lumMod val="20000"/>
                <a:lumOff val="80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dirty="0"/>
            </a:p>
          </p:txBody>
        </p:sp>
      </p:grpSp>
      <p:sp>
        <p:nvSpPr>
          <p:cNvPr id="2" name="Title Placeholder 1"/>
          <p:cNvSpPr>
            <a:spLocks noGrp="1"/>
          </p:cNvSpPr>
          <p:nvPr>
            <p:ph type="title"/>
          </p:nvPr>
        </p:nvSpPr>
        <p:spPr>
          <a:xfrm>
            <a:off x="1117309" y="76200"/>
            <a:ext cx="10157354" cy="1397000"/>
          </a:xfrm>
          <a:prstGeom prst="rect">
            <a:avLst/>
          </a:prstGeom>
        </p:spPr>
        <p:txBody>
          <a:bodyPr vert="horz" lIns="121899" tIns="60949" rIns="121899" bIns="60949" rtlCol="0" anchor="b">
            <a:normAutofit/>
          </a:bodyPr>
          <a:lstStyle/>
          <a:p>
            <a:r>
              <a:rPr lang="en-US"/>
              <a:t>Click to edit Master title style</a:t>
            </a:r>
            <a:endParaRPr dirty="0"/>
          </a:p>
        </p:txBody>
      </p:sp>
      <p:sp>
        <p:nvSpPr>
          <p:cNvPr id="3" name="Text Placeholder 2"/>
          <p:cNvSpPr>
            <a:spLocks noGrp="1"/>
          </p:cNvSpPr>
          <p:nvPr>
            <p:ph type="body" idx="1"/>
          </p:nvPr>
        </p:nvSpPr>
        <p:spPr>
          <a:xfrm>
            <a:off x="1117309" y="1701800"/>
            <a:ext cx="10157354" cy="4470400"/>
          </a:xfrm>
          <a:prstGeom prst="rect">
            <a:avLst/>
          </a:prstGeom>
        </p:spPr>
        <p:txBody>
          <a:bodyPr vert="horz" lIns="121899" tIns="60949" rIns="121899" bIns="60949"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17309" y="6400801"/>
            <a:ext cx="2742486" cy="320675"/>
          </a:xfrm>
          <a:prstGeom prst="rect">
            <a:avLst/>
          </a:prstGeom>
        </p:spPr>
        <p:txBody>
          <a:bodyPr vert="horz" lIns="121899" tIns="60949" rIns="121899" bIns="60949" rtlCol="0" anchor="b"/>
          <a:lstStyle>
            <a:lvl1pPr algn="l">
              <a:defRPr sz="1200">
                <a:solidFill>
                  <a:schemeClr val="tx2">
                    <a:lumMod val="50000"/>
                  </a:schemeClr>
                </a:solidFill>
              </a:defRPr>
            </a:lvl1pPr>
          </a:lstStyle>
          <a:p>
            <a:fld id="{72EBFD46-0FD3-4428-ADEC-1DFD6489930D}" type="datetime1">
              <a:rPr lang="en-US" smtClean="0"/>
              <a:pPr/>
              <a:t>8/11/2021</a:t>
            </a:fld>
            <a:endParaRPr lang="en-US" dirty="0"/>
          </a:p>
        </p:txBody>
      </p:sp>
      <p:sp>
        <p:nvSpPr>
          <p:cNvPr id="5" name="Footer Placeholder 4"/>
          <p:cNvSpPr>
            <a:spLocks noGrp="1"/>
          </p:cNvSpPr>
          <p:nvPr>
            <p:ph type="ftr" sz="quarter" idx="3"/>
          </p:nvPr>
        </p:nvSpPr>
        <p:spPr>
          <a:xfrm>
            <a:off x="3907842" y="6400801"/>
            <a:ext cx="6216301" cy="320675"/>
          </a:xfrm>
          <a:prstGeom prst="rect">
            <a:avLst/>
          </a:prstGeom>
        </p:spPr>
        <p:txBody>
          <a:bodyPr vert="horz" lIns="121899" tIns="60949" rIns="121899" bIns="60949" rtlCol="0" anchor="b"/>
          <a:lstStyle>
            <a:lvl1pPr algn="ctr">
              <a:defRPr sz="1200">
                <a:solidFill>
                  <a:schemeClr val="tx2">
                    <a:lumMod val="50000"/>
                  </a:schemeClr>
                </a:solidFill>
              </a:defRPr>
            </a:lvl1pPr>
          </a:lstStyle>
          <a:p>
            <a:r>
              <a:rPr lang="en-US" dirty="0"/>
              <a:t>Add a footer</a:t>
            </a:r>
          </a:p>
        </p:txBody>
      </p:sp>
      <p:sp>
        <p:nvSpPr>
          <p:cNvPr id="6" name="Slide Number Placeholder 5"/>
          <p:cNvSpPr>
            <a:spLocks noGrp="1"/>
          </p:cNvSpPr>
          <p:nvPr>
            <p:ph type="sldNum" sz="quarter" idx="4"/>
          </p:nvPr>
        </p:nvSpPr>
        <p:spPr>
          <a:xfrm>
            <a:off x="10167146" y="6400801"/>
            <a:ext cx="1107518" cy="320675"/>
          </a:xfrm>
          <a:prstGeom prst="rect">
            <a:avLst/>
          </a:prstGeom>
        </p:spPr>
        <p:txBody>
          <a:bodyPr vert="horz" lIns="121899" tIns="60949" rIns="121899" bIns="60949" rtlCol="0" anchor="b"/>
          <a:lstStyle>
            <a:lvl1pPr algn="r">
              <a:defRPr sz="1200">
                <a:solidFill>
                  <a:schemeClr val="tx2">
                    <a:lumMod val="50000"/>
                  </a:schemeClr>
                </a:solidFill>
              </a:defRPr>
            </a:lvl1pPr>
          </a:lstStyle>
          <a:p>
            <a:fld id="{EB37DED6-D4C7-42EE-AB49-D2E39E64FDE4}" type="slidenum">
              <a:rPr lang="en-US" smtClean="0"/>
              <a:pPr/>
              <a:t>‹#›</a:t>
            </a:fld>
            <a:endParaRPr lang="en-US" dirty="0"/>
          </a:p>
        </p:txBody>
      </p:sp>
    </p:spTree>
    <p:extLst>
      <p:ext uri="{BB962C8B-B14F-4D97-AF65-F5344CB8AC3E}">
        <p14:creationId xmlns:p14="http://schemas.microsoft.com/office/powerpoint/2010/main" xmlns="" val="4142785951"/>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hf sldNum="0" hdr="0" ftr="0" dt="0"/>
  <p:txStyles>
    <p:titleStyle>
      <a:lvl1pPr algn="l" defTabSz="1218987" rtl="0" eaLnBrk="1" latinLnBrk="0" hangingPunct="1">
        <a:lnSpc>
          <a:spcPct val="85000"/>
        </a:lnSpc>
        <a:spcBef>
          <a:spcPct val="0"/>
        </a:spcBef>
        <a:buNone/>
        <a:tabLst/>
        <a:defRPr sz="4400" b="0" kern="1200" cap="none" baseline="0">
          <a:solidFill>
            <a:schemeClr val="accent2">
              <a:lumMod val="50000"/>
            </a:schemeClr>
          </a:solidFill>
          <a:effectLst/>
          <a:latin typeface="+mj-lt"/>
          <a:ea typeface="+mj-ea"/>
          <a:cs typeface="+mj-cs"/>
        </a:defRPr>
      </a:lvl1pPr>
    </p:titleStyle>
    <p:bodyStyle>
      <a:lvl1pPr marL="304747" indent="-304747" algn="l" defTabSz="1218987" rtl="0" eaLnBrk="1" latinLnBrk="0" hangingPunct="1">
        <a:lnSpc>
          <a:spcPct val="95000"/>
        </a:lnSpc>
        <a:spcBef>
          <a:spcPts val="1866"/>
        </a:spcBef>
        <a:buClr>
          <a:schemeClr val="accent6">
            <a:lumMod val="50000"/>
          </a:schemeClr>
        </a:buClr>
        <a:buSzPct val="100000"/>
        <a:buFont typeface="Arial" pitchFamily="34" charset="0"/>
        <a:buChar char="•"/>
        <a:defRPr sz="2400" kern="1200">
          <a:solidFill>
            <a:schemeClr val="tx1"/>
          </a:solidFill>
          <a:latin typeface="+mn-lt"/>
          <a:ea typeface="+mn-ea"/>
          <a:cs typeface="+mn-cs"/>
        </a:defRPr>
      </a:lvl1pPr>
      <a:lvl2pPr marL="731392"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2000" kern="1200">
          <a:solidFill>
            <a:schemeClr val="tx1"/>
          </a:solidFill>
          <a:latin typeface="+mn-lt"/>
          <a:ea typeface="+mn-ea"/>
          <a:cs typeface="+mn-cs"/>
        </a:defRPr>
      </a:lvl2pPr>
      <a:lvl3pPr marL="1158037"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1800" kern="1200">
          <a:solidFill>
            <a:schemeClr val="tx1"/>
          </a:solidFill>
          <a:latin typeface="+mn-lt"/>
          <a:ea typeface="+mn-ea"/>
          <a:cs typeface="+mn-cs"/>
        </a:defRPr>
      </a:lvl3pPr>
      <a:lvl4pPr marL="1584683"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1800" kern="1200">
          <a:solidFill>
            <a:schemeClr val="tx1"/>
          </a:solidFill>
          <a:latin typeface="+mn-lt"/>
          <a:ea typeface="+mn-ea"/>
          <a:cs typeface="+mn-cs"/>
        </a:defRPr>
      </a:lvl4pPr>
      <a:lvl5pPr marL="2011328" indent="-304747" algn="l" defTabSz="1218987" rtl="0" eaLnBrk="1" latinLnBrk="0" hangingPunct="1">
        <a:lnSpc>
          <a:spcPct val="95000"/>
        </a:lnSpc>
        <a:spcBef>
          <a:spcPts val="1066"/>
        </a:spcBef>
        <a:buClr>
          <a:schemeClr val="accent6">
            <a:lumMod val="50000"/>
          </a:schemeClr>
        </a:buClr>
        <a:buSzPct val="100000"/>
        <a:buFont typeface="Century Gothic" pitchFamily="34" charset="0"/>
        <a:buChar char="–"/>
        <a:defRPr sz="1800" kern="1200">
          <a:solidFill>
            <a:schemeClr val="tx1"/>
          </a:solidFill>
          <a:latin typeface="+mn-lt"/>
          <a:ea typeface="+mn-ea"/>
          <a:cs typeface="+mn-cs"/>
        </a:defRPr>
      </a:lvl5pPr>
      <a:lvl6pPr marL="2437973" indent="-304747" algn="l" defTabSz="1218987" rtl="0" eaLnBrk="1" latinLnBrk="0" hangingPunct="1">
        <a:lnSpc>
          <a:spcPct val="95000"/>
        </a:lnSpc>
        <a:spcBef>
          <a:spcPts val="1066"/>
        </a:spcBef>
        <a:buClr>
          <a:schemeClr val="accent6">
            <a:lumMod val="50000"/>
          </a:schemeClr>
        </a:buClr>
        <a:buSzPct val="90000"/>
        <a:buFont typeface="Century Gothic" pitchFamily="34" charset="0"/>
        <a:buChar char="–"/>
        <a:defRPr sz="1800" kern="1200">
          <a:solidFill>
            <a:schemeClr val="tx2">
              <a:lumMod val="50000"/>
            </a:schemeClr>
          </a:solidFill>
          <a:latin typeface="+mn-lt"/>
          <a:ea typeface="+mn-ea"/>
          <a:cs typeface="+mn-cs"/>
        </a:defRPr>
      </a:lvl6pPr>
      <a:lvl7pPr marL="2864619" indent="-304747" algn="l" defTabSz="1218987" rtl="0" eaLnBrk="1" latinLnBrk="0" hangingPunct="1">
        <a:lnSpc>
          <a:spcPct val="95000"/>
        </a:lnSpc>
        <a:spcBef>
          <a:spcPts val="1066"/>
        </a:spcBef>
        <a:buClr>
          <a:schemeClr val="accent6">
            <a:lumMod val="50000"/>
          </a:schemeClr>
        </a:buClr>
        <a:buSzPct val="90000"/>
        <a:buFont typeface="Century Gothic" pitchFamily="34" charset="0"/>
        <a:buChar char="–"/>
        <a:defRPr sz="1800" kern="1200">
          <a:solidFill>
            <a:schemeClr val="tx2">
              <a:lumMod val="50000"/>
            </a:schemeClr>
          </a:solidFill>
          <a:latin typeface="+mn-lt"/>
          <a:ea typeface="+mn-ea"/>
          <a:cs typeface="+mn-cs"/>
        </a:defRPr>
      </a:lvl7pPr>
      <a:lvl8pPr marL="3291264" indent="-304747" algn="l" defTabSz="1218987" rtl="0" eaLnBrk="1" latinLnBrk="0" hangingPunct="1">
        <a:lnSpc>
          <a:spcPct val="95000"/>
        </a:lnSpc>
        <a:spcBef>
          <a:spcPts val="1066"/>
        </a:spcBef>
        <a:buClr>
          <a:schemeClr val="accent6">
            <a:lumMod val="50000"/>
          </a:schemeClr>
        </a:buClr>
        <a:buSzPct val="90000"/>
        <a:buFont typeface="Century Gothic" pitchFamily="34" charset="0"/>
        <a:buChar char="–"/>
        <a:defRPr sz="1800" kern="1200">
          <a:solidFill>
            <a:schemeClr val="tx2">
              <a:lumMod val="50000"/>
            </a:schemeClr>
          </a:solidFill>
          <a:latin typeface="+mn-lt"/>
          <a:ea typeface="+mn-ea"/>
          <a:cs typeface="+mn-cs"/>
        </a:defRPr>
      </a:lvl8pPr>
      <a:lvl9pPr marL="3474112" indent="0" algn="l" defTabSz="1218987" rtl="0" eaLnBrk="1" latinLnBrk="0" hangingPunct="1">
        <a:lnSpc>
          <a:spcPct val="95000"/>
        </a:lnSpc>
        <a:spcBef>
          <a:spcPts val="1066"/>
        </a:spcBef>
        <a:buClr>
          <a:schemeClr val="accent6">
            <a:lumMod val="50000"/>
          </a:schemeClr>
        </a:buClr>
        <a:buSzPct val="90000"/>
        <a:buFont typeface="Century Gothic" pitchFamily="34" charset="0"/>
        <a:buNone/>
        <a:defRPr sz="1800" kern="1200">
          <a:solidFill>
            <a:schemeClr val="tx2">
              <a:lumMod val="50000"/>
            </a:schemeClr>
          </a:solidFill>
          <a:latin typeface="+mn-lt"/>
          <a:ea typeface="+mn-ea"/>
          <a:cs typeface="+mn-cs"/>
        </a:defRPr>
      </a:lvl9pPr>
    </p:bodyStyle>
    <p:otherStyle>
      <a:defPPr>
        <a:defRPr/>
      </a:defPPr>
      <a:lvl1pPr marL="0" algn="l" defTabSz="1218987" rtl="0" eaLnBrk="1" latinLnBrk="0" hangingPunct="1">
        <a:defRPr sz="2400" kern="1200">
          <a:solidFill>
            <a:schemeClr val="tx1"/>
          </a:solidFill>
          <a:latin typeface="+mn-lt"/>
          <a:ea typeface="+mn-ea"/>
          <a:cs typeface="+mn-cs"/>
        </a:defRPr>
      </a:lvl1pPr>
      <a:lvl2pPr marL="609493" algn="l" defTabSz="1218987" rtl="0" eaLnBrk="1" latinLnBrk="0" hangingPunct="1">
        <a:defRPr sz="2400" kern="1200">
          <a:solidFill>
            <a:schemeClr val="tx1"/>
          </a:solidFill>
          <a:latin typeface="+mn-lt"/>
          <a:ea typeface="+mn-ea"/>
          <a:cs typeface="+mn-cs"/>
        </a:defRPr>
      </a:lvl2pPr>
      <a:lvl3pPr marL="1218987" algn="l" defTabSz="1218987" rtl="0" eaLnBrk="1" latinLnBrk="0" hangingPunct="1">
        <a:defRPr sz="2400" kern="1200">
          <a:solidFill>
            <a:schemeClr val="tx1"/>
          </a:solidFill>
          <a:latin typeface="+mn-lt"/>
          <a:ea typeface="+mn-ea"/>
          <a:cs typeface="+mn-cs"/>
        </a:defRPr>
      </a:lvl3pPr>
      <a:lvl4pPr marL="1828480" algn="l" defTabSz="1218987" rtl="0" eaLnBrk="1" latinLnBrk="0" hangingPunct="1">
        <a:defRPr sz="2400" kern="1200">
          <a:solidFill>
            <a:schemeClr val="tx1"/>
          </a:solidFill>
          <a:latin typeface="+mn-lt"/>
          <a:ea typeface="+mn-ea"/>
          <a:cs typeface="+mn-cs"/>
        </a:defRPr>
      </a:lvl4pPr>
      <a:lvl5pPr marL="2437973" algn="l" defTabSz="1218987" rtl="0" eaLnBrk="1" latinLnBrk="0" hangingPunct="1">
        <a:defRPr sz="2400" kern="1200">
          <a:solidFill>
            <a:schemeClr val="tx1"/>
          </a:solidFill>
          <a:latin typeface="+mn-lt"/>
          <a:ea typeface="+mn-ea"/>
          <a:cs typeface="+mn-cs"/>
        </a:defRPr>
      </a:lvl5pPr>
      <a:lvl6pPr marL="3047467" algn="l" defTabSz="1218987" rtl="0" eaLnBrk="1" latinLnBrk="0" hangingPunct="1">
        <a:defRPr sz="2400" kern="1200">
          <a:solidFill>
            <a:schemeClr val="tx1"/>
          </a:solidFill>
          <a:latin typeface="+mn-lt"/>
          <a:ea typeface="+mn-ea"/>
          <a:cs typeface="+mn-cs"/>
        </a:defRPr>
      </a:lvl6pPr>
      <a:lvl7pPr marL="3656960" algn="l" defTabSz="1218987" rtl="0" eaLnBrk="1" latinLnBrk="0" hangingPunct="1">
        <a:defRPr sz="2400" kern="1200">
          <a:solidFill>
            <a:schemeClr val="tx1"/>
          </a:solidFill>
          <a:latin typeface="+mn-lt"/>
          <a:ea typeface="+mn-ea"/>
          <a:cs typeface="+mn-cs"/>
        </a:defRPr>
      </a:lvl7pPr>
      <a:lvl8pPr marL="4266453" algn="l" defTabSz="1218987" rtl="0" eaLnBrk="1" latinLnBrk="0" hangingPunct="1">
        <a:defRPr sz="2400" kern="1200">
          <a:solidFill>
            <a:schemeClr val="tx1"/>
          </a:solidFill>
          <a:latin typeface="+mn-lt"/>
          <a:ea typeface="+mn-ea"/>
          <a:cs typeface="+mn-cs"/>
        </a:defRPr>
      </a:lvl8pPr>
      <a:lvl9pPr marL="4875947" algn="l" defTabSz="1218987"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0"/>
            <a:ext cx="12188824" cy="6858000"/>
          </a:xfrm>
        </p:spPr>
        <p:txBody>
          <a:bodyPr>
            <a:noAutofit/>
          </a:bodyPr>
          <a:lstStyle/>
          <a:p>
            <a:pPr algn="ctr">
              <a:lnSpc>
                <a:spcPct val="115000"/>
              </a:lnSpc>
              <a:tabLst>
                <a:tab pos="1590675" algn="l"/>
                <a:tab pos="2971800" algn="ctr"/>
              </a:tabLst>
            </a:pPr>
            <a:r>
              <a:rPr lang="en-US" sz="4400" b="1" u="sng" dirty="0">
                <a:solidFill>
                  <a:srgbClr val="00B050"/>
                </a:solidFill>
              </a:rPr>
              <a:t> </a:t>
            </a: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4400" b="1" u="sng" dirty="0" smtClean="0">
                <a:solidFill>
                  <a:srgbClr val="00B050"/>
                </a:solidFill>
              </a:rPr>
              <a:t/>
            </a:r>
            <a:br>
              <a:rPr lang="en-US" sz="4400" b="1" u="sng" dirty="0" smtClean="0">
                <a:solidFill>
                  <a:srgbClr val="00B050"/>
                </a:solidFill>
              </a:rPr>
            </a:br>
            <a:r>
              <a:rPr lang="en-US" sz="4400" b="1" u="sng" dirty="0">
                <a:solidFill>
                  <a:srgbClr val="00B050"/>
                </a:solidFill>
              </a:rPr>
              <a:t/>
            </a:r>
            <a:br>
              <a:rPr lang="en-US" sz="4400" b="1" u="sng" dirty="0">
                <a:solidFill>
                  <a:srgbClr val="00B050"/>
                </a:solidFill>
              </a:rPr>
            </a:br>
            <a:r>
              <a:rPr lang="en-US" sz="2800" b="1" u="sng" dirty="0" smtClean="0">
                <a:solidFill>
                  <a:srgbClr val="00B050"/>
                </a:solidFill>
                <a:latin typeface="Times New Roman" panose="02020603050405020304" pitchFamily="18" charset="0"/>
                <a:cs typeface="Times New Roman" panose="02020603050405020304" pitchFamily="18" charset="0"/>
              </a:rPr>
              <a:t/>
            </a:r>
            <a:br>
              <a:rPr lang="en-US" sz="2800" b="1" u="sng" dirty="0" smtClean="0">
                <a:solidFill>
                  <a:srgbClr val="00B050"/>
                </a:solidFill>
                <a:latin typeface="Times New Roman" panose="02020603050405020304" pitchFamily="18" charset="0"/>
                <a:cs typeface="Times New Roman" panose="02020603050405020304" pitchFamily="18" charset="0"/>
              </a:rPr>
            </a:br>
            <a:r>
              <a:rPr lang="en-US" sz="2800" b="1" dirty="0" smtClean="0">
                <a:solidFill>
                  <a:srgbClr val="00B050"/>
                </a:solidFill>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Diagnosis </a:t>
            </a:r>
            <a:r>
              <a:rPr lang="en-US" sz="2800" b="1" dirty="0">
                <a:latin typeface="Times New Roman" panose="02020603050405020304" pitchFamily="18" charset="0"/>
                <a:cs typeface="Times New Roman" panose="02020603050405020304" pitchFamily="18" charset="0"/>
              </a:rPr>
              <a:t>and Management of </a:t>
            </a:r>
            <a:r>
              <a:rPr lang="en-US" sz="2800" b="1" dirty="0" smtClean="0">
                <a:latin typeface="Times New Roman" panose="02020603050405020304" pitchFamily="18" charset="0"/>
                <a:cs typeface="Times New Roman" panose="02020603050405020304" pitchFamily="18" charset="0"/>
              </a:rPr>
              <a:t>Streptococcal </a:t>
            </a:r>
            <a:r>
              <a:rPr lang="en-US" sz="2800" b="1" dirty="0">
                <a:latin typeface="Times New Roman" panose="02020603050405020304" pitchFamily="18" charset="0"/>
                <a:cs typeface="Times New Roman" panose="02020603050405020304" pitchFamily="18" charset="0"/>
              </a:rPr>
              <a:t>Pharyngitis</a:t>
            </a:r>
            <a:br>
              <a:rPr lang="en-US" sz="2800" b="1" dirty="0">
                <a:latin typeface="Times New Roman" panose="02020603050405020304" pitchFamily="18" charset="0"/>
                <a:cs typeface="Times New Roman" panose="02020603050405020304" pitchFamily="18" charset="0"/>
              </a:rPr>
            </a:b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                                            Name</a:t>
            </a: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                                            Course</a:t>
            </a: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                                         Instructor’s </a:t>
            </a:r>
            <a:r>
              <a:rPr lang="en-US" sz="2800" b="1" dirty="0">
                <a:latin typeface="Times New Roman" panose="02020603050405020304" pitchFamily="18" charset="0"/>
                <a:cs typeface="Times New Roman" panose="02020603050405020304" pitchFamily="18" charset="0"/>
              </a:rPr>
              <a:t>Name</a:t>
            </a:r>
            <a:br>
              <a:rPr lang="en-US" sz="2800" b="1" dirty="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                                         Date</a:t>
            </a:r>
            <a:r>
              <a:rPr lang="en-US" sz="2800" b="1" dirty="0">
                <a:latin typeface="Times New Roman" panose="02020603050405020304" pitchFamily="18" charset="0"/>
                <a:cs typeface="Times New Roman" panose="02020603050405020304" pitchFamily="18" charset="0"/>
              </a:rPr>
              <a:t/>
            </a:r>
            <a:br>
              <a:rPr lang="en-US" sz="2800" b="1" dirty="0">
                <a:latin typeface="Times New Roman" panose="02020603050405020304" pitchFamily="18" charset="0"/>
                <a:cs typeface="Times New Roman" panose="02020603050405020304" pitchFamily="18" charset="0"/>
              </a:rPr>
            </a:br>
            <a:r>
              <a:rPr lang="en-IN" sz="3200" dirty="0"/>
              <a:t/>
            </a:r>
            <a:br>
              <a:rPr lang="en-IN" sz="3200" dirty="0"/>
            </a:br>
            <a:r>
              <a:rPr lang="en-IN" sz="1600" dirty="0"/>
              <a:t/>
            </a:r>
            <a:br>
              <a:rPr lang="en-IN" sz="1600" dirty="0"/>
            </a:br>
            <a:r>
              <a:rPr lang="en-IN" sz="1600" b="1" dirty="0">
                <a:solidFill>
                  <a:srgbClr val="FF0000"/>
                </a:solidFill>
              </a:rPr>
              <a:t/>
            </a:r>
            <a:br>
              <a:rPr lang="en-IN" sz="1600" b="1" dirty="0">
                <a:solidFill>
                  <a:srgbClr val="FF0000"/>
                </a:solidFill>
              </a:rPr>
            </a:br>
            <a:r>
              <a:rPr lang="en-IN" sz="1600" b="1" dirty="0">
                <a:solidFill>
                  <a:srgbClr val="FF0000"/>
                </a:solidFill>
              </a:rPr>
              <a:t/>
            </a:r>
            <a:br>
              <a:rPr lang="en-IN" sz="1600" b="1" dirty="0">
                <a:solidFill>
                  <a:srgbClr val="FF0000"/>
                </a:solidFill>
              </a:rPr>
            </a:br>
            <a:endParaRPr lang="en-US" sz="3200" dirty="0"/>
          </a:p>
        </p:txBody>
      </p:sp>
    </p:spTree>
    <p:extLst>
      <p:ext uri="{BB962C8B-B14F-4D97-AF65-F5344CB8AC3E}">
        <p14:creationId xmlns:p14="http://schemas.microsoft.com/office/powerpoint/2010/main" xmlns="" val="17366855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7309" y="76200"/>
            <a:ext cx="10157354" cy="533400"/>
          </a:xfrm>
        </p:spPr>
        <p:txBody>
          <a:bodyPr>
            <a:normAutofit fontScale="90000"/>
          </a:bodyPr>
          <a:lstStyle/>
          <a:p>
            <a:pPr algn="ctr"/>
            <a:r>
              <a:rPr lang="en-US" sz="3200" b="1" u="sng" dirty="0">
                <a:latin typeface="Times New Roman" panose="02020603050405020304" pitchFamily="18" charset="0"/>
                <a:cs typeface="Times New Roman" panose="02020603050405020304" pitchFamily="18" charset="0"/>
              </a:rPr>
              <a:t>Disease &amp; Background</a:t>
            </a:r>
            <a:r>
              <a:rPr lang="en-US" b="1" u="sng" dirty="0" smtClean="0"/>
              <a:t>: </a:t>
            </a:r>
            <a:endParaRPr lang="en-US" b="1" u="sng" dirty="0"/>
          </a:p>
        </p:txBody>
      </p:sp>
      <p:sp>
        <p:nvSpPr>
          <p:cNvPr id="4" name="TextBox 3"/>
          <p:cNvSpPr txBox="1"/>
          <p:nvPr/>
        </p:nvSpPr>
        <p:spPr>
          <a:xfrm>
            <a:off x="0" y="552450"/>
            <a:ext cx="12188825" cy="6124754"/>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GAS pharyngitis is a bacterial infection that causes </a:t>
            </a: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 </a:t>
            </a: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sore and scratchy throat (Pearce et al., 2020</a:t>
            </a:r>
            <a:r>
              <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p>
          <a:p>
            <a:pPr marL="342900" indent="-342900">
              <a:lnSpc>
                <a:spcPct val="200000"/>
              </a:lnSpc>
              <a:buFont typeface="Arial" panose="020B0604020202020204" pitchFamily="34" charset="0"/>
              <a:buChar char="•"/>
            </a:pPr>
            <a:r>
              <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Recent meta-analyses indicate that GAS pharyngitis has an incidence of 10.8% per 100 child-years and a prevalence of 37% in the United States. </a:t>
            </a:r>
            <a:endPar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342900" indent="-342900">
              <a:lnSpc>
                <a:spcPct val="200000"/>
              </a:lnSpc>
              <a:buFont typeface="Arial" panose="020B0604020202020204" pitchFamily="34" charset="0"/>
              <a:buChar char="•"/>
            </a:pPr>
            <a:endPar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342900" indent="-342900">
              <a:lnSpc>
                <a:spcPct val="200000"/>
              </a:lnSpc>
              <a:buFont typeface="Arial" panose="020B0604020202020204" pitchFamily="34" charset="0"/>
              <a:buChar char="•"/>
            </a:pPr>
            <a:endParaRPr lang="en-US"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a:p>
            <a:pPr marL="342900" indent="-342900">
              <a:lnSpc>
                <a:spcPct val="200000"/>
              </a:lnSpc>
              <a:buFont typeface="Arial" panose="020B0604020202020204" pitchFamily="34" charset="0"/>
              <a:buChar char="•"/>
            </a:pPr>
            <a:r>
              <a:rPr lang="fr-FR"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Figure 1: </a:t>
            </a:r>
            <a:r>
              <a:rPr lang="fr-FR" sz="2800"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Strep</a:t>
            </a:r>
            <a:r>
              <a:rPr lang="fr-FR"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fr-FR" sz="2800" dirty="0" err="1">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Pharyngitis</a:t>
            </a:r>
            <a:r>
              <a:rPr lang="fr-FR" sz="28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(Pearce et al., 2020)</a:t>
            </a:r>
            <a:endParaRPr lang="en-US" sz="28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pic>
        <p:nvPicPr>
          <p:cNvPr id="6" name="Picture 5"/>
          <p:cNvPicPr/>
          <p:nvPr/>
        </p:nvPicPr>
        <p:blipFill>
          <a:blip r:embed="rId3"/>
          <a:stretch>
            <a:fillRect/>
          </a:stretch>
        </p:blipFill>
        <p:spPr>
          <a:xfrm>
            <a:off x="5180012" y="4093230"/>
            <a:ext cx="3276600" cy="1850370"/>
          </a:xfrm>
          <a:prstGeom prst="rect">
            <a:avLst/>
          </a:prstGeom>
        </p:spPr>
      </p:pic>
    </p:spTree>
    <p:extLst>
      <p:ext uri="{BB962C8B-B14F-4D97-AF65-F5344CB8AC3E}">
        <p14:creationId xmlns:p14="http://schemas.microsoft.com/office/powerpoint/2010/main" xmlns="" val="115307478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3412" y="228600"/>
            <a:ext cx="9144000" cy="914400"/>
          </a:xfrm>
        </p:spPr>
        <p:txBody>
          <a:bodyPr>
            <a:noAutofit/>
          </a:bodyPr>
          <a:lstStyle/>
          <a:p>
            <a:pPr algn="ctr"/>
            <a:r>
              <a:rPr lang="en-US" sz="3200" b="1" u="sng" dirty="0" smtClean="0">
                <a:latin typeface="Times New Roman" panose="02020603050405020304" pitchFamily="18" charset="0"/>
                <a:cs typeface="Times New Roman" panose="02020603050405020304" pitchFamily="18" charset="0"/>
              </a:rPr>
              <a:t/>
            </a:r>
            <a:br>
              <a:rPr lang="en-US" sz="3200" b="1" u="sng" dirty="0" smtClean="0">
                <a:latin typeface="Times New Roman" panose="02020603050405020304" pitchFamily="18" charset="0"/>
                <a:cs typeface="Times New Roman" panose="02020603050405020304" pitchFamily="18" charset="0"/>
              </a:rPr>
            </a:br>
            <a:r>
              <a:rPr lang="en-US" sz="3200" b="1" u="sng" dirty="0">
                <a:latin typeface="Times New Roman" panose="02020603050405020304" pitchFamily="18" charset="0"/>
                <a:cs typeface="Times New Roman" panose="02020603050405020304" pitchFamily="18" charset="0"/>
              </a:rPr>
              <a:t/>
            </a:r>
            <a:br>
              <a:rPr lang="en-US" sz="3200" b="1" u="sng" dirty="0">
                <a:latin typeface="Times New Roman" panose="02020603050405020304" pitchFamily="18" charset="0"/>
                <a:cs typeface="Times New Roman" panose="02020603050405020304" pitchFamily="18" charset="0"/>
              </a:rPr>
            </a:br>
            <a:r>
              <a:rPr lang="en-US" sz="3200" b="1" u="sng" dirty="0" smtClean="0">
                <a:latin typeface="Times New Roman" panose="02020603050405020304" pitchFamily="18" charset="0"/>
                <a:cs typeface="Times New Roman" panose="02020603050405020304" pitchFamily="18" charset="0"/>
              </a:rPr>
              <a:t/>
            </a:r>
            <a:br>
              <a:rPr lang="en-US" sz="3200" b="1" u="sng" dirty="0" smtClean="0">
                <a:latin typeface="Times New Roman" panose="02020603050405020304" pitchFamily="18" charset="0"/>
                <a:cs typeface="Times New Roman" panose="02020603050405020304" pitchFamily="18" charset="0"/>
              </a:rPr>
            </a:br>
            <a:r>
              <a:rPr lang="en-US" sz="3200" b="1" u="sng" dirty="0">
                <a:latin typeface="Times New Roman" panose="02020603050405020304" pitchFamily="18" charset="0"/>
                <a:cs typeface="Times New Roman" panose="02020603050405020304" pitchFamily="18" charset="0"/>
              </a:rPr>
              <a:t/>
            </a:r>
            <a:br>
              <a:rPr lang="en-US" sz="3200" b="1" u="sng" dirty="0">
                <a:latin typeface="Times New Roman" panose="02020603050405020304" pitchFamily="18" charset="0"/>
                <a:cs typeface="Times New Roman" panose="02020603050405020304" pitchFamily="18" charset="0"/>
              </a:rPr>
            </a:br>
            <a:r>
              <a:rPr lang="en-US" sz="3200" b="1" u="sng" dirty="0" smtClean="0">
                <a:latin typeface="Times New Roman" panose="02020603050405020304" pitchFamily="18" charset="0"/>
                <a:cs typeface="Times New Roman" panose="02020603050405020304" pitchFamily="18" charset="0"/>
              </a:rPr>
              <a:t/>
            </a:r>
            <a:br>
              <a:rPr lang="en-US" sz="3200" b="1" u="sng" dirty="0" smtClean="0">
                <a:latin typeface="Times New Roman" panose="02020603050405020304" pitchFamily="18" charset="0"/>
                <a:cs typeface="Times New Roman" panose="02020603050405020304" pitchFamily="18" charset="0"/>
              </a:rPr>
            </a:br>
            <a:r>
              <a:rPr lang="en-US" sz="3200" b="1" u="sng" dirty="0">
                <a:latin typeface="Times New Roman" panose="02020603050405020304" pitchFamily="18" charset="0"/>
                <a:cs typeface="Times New Roman" panose="02020603050405020304" pitchFamily="18" charset="0"/>
              </a:rPr>
              <a:t>Publication &amp; Applicability in Primary Care</a:t>
            </a:r>
            <a:br>
              <a:rPr lang="en-US" sz="3200" b="1" u="sng" dirty="0">
                <a:latin typeface="Times New Roman" panose="02020603050405020304" pitchFamily="18" charset="0"/>
                <a:cs typeface="Times New Roman" panose="02020603050405020304" pitchFamily="18" charset="0"/>
              </a:rPr>
            </a:br>
            <a:endParaRPr lang="en-US" sz="32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0" y="800100"/>
            <a:ext cx="12188825" cy="6124754"/>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The CPG was developed </a:t>
            </a:r>
            <a:r>
              <a:rPr lang="en-US" sz="2800" dirty="0">
                <a:latin typeface="Times New Roman" panose="02020603050405020304" pitchFamily="18" charset="0"/>
                <a:cs typeface="Times New Roman" panose="02020603050405020304" pitchFamily="18" charset="0"/>
              </a:rPr>
              <a:t>by Stanford T. Shulman, Alan L. </a:t>
            </a:r>
            <a:r>
              <a:rPr lang="en-US" sz="2800" dirty="0" err="1">
                <a:latin typeface="Times New Roman" panose="02020603050405020304" pitchFamily="18" charset="0"/>
                <a:cs typeface="Times New Roman" panose="02020603050405020304" pitchFamily="18" charset="0"/>
              </a:rPr>
              <a:t>Bisno</a:t>
            </a:r>
            <a:r>
              <a:rPr lang="en-US" sz="2800" dirty="0">
                <a:latin typeface="Times New Roman" panose="02020603050405020304" pitchFamily="18" charset="0"/>
                <a:cs typeface="Times New Roman" panose="02020603050405020304" pitchFamily="18" charset="0"/>
              </a:rPr>
              <a:t>, Herbert W. Clegg, among </a:t>
            </a:r>
            <a:r>
              <a:rPr lang="en-US" sz="2800" dirty="0" smtClean="0">
                <a:latin typeface="Times New Roman" panose="02020603050405020304" pitchFamily="18" charset="0"/>
                <a:cs typeface="Times New Roman" panose="02020603050405020304" pitchFamily="18" charset="0"/>
              </a:rPr>
              <a:t>others. </a:t>
            </a:r>
            <a:endParaRPr lang="en-US" sz="2800" dirty="0">
              <a:latin typeface="Times New Roman" panose="02020603050405020304" pitchFamily="18" charset="0"/>
              <a:cs typeface="Times New Roman" panose="02020603050405020304" pitchFamily="18" charset="0"/>
            </a:endParaRPr>
          </a:p>
          <a:p>
            <a:pPr marL="342900" indent="-342900">
              <a:lnSpc>
                <a:spcPct val="20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guidelines of the Group A streptococcal (GAS) pharyngitis was originally published in </a:t>
            </a:r>
            <a:r>
              <a:rPr lang="en-US" sz="2800" dirty="0" smtClean="0">
                <a:latin typeface="Times New Roman" panose="02020603050405020304" pitchFamily="18" charset="0"/>
                <a:cs typeface="Times New Roman" panose="02020603050405020304" pitchFamily="18" charset="0"/>
              </a:rPr>
              <a:t>2002</a:t>
            </a:r>
          </a:p>
          <a:p>
            <a:pPr marL="342900" indent="-342900">
              <a:lnSpc>
                <a:spcPct val="20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CPG is applicable in the primary care setting as it provides recommendations on the management of Group A streptococcal (GAS) pharyngitis in terms of its diagnosis and treatment</a:t>
            </a:r>
            <a:endParaRPr lang="en-US"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44227283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812" y="152400"/>
            <a:ext cx="8534400" cy="838200"/>
          </a:xfrm>
        </p:spPr>
        <p:txBody>
          <a:bodyPr>
            <a:normAutofit/>
          </a:bodyPr>
          <a:lstStyle/>
          <a:p>
            <a:pPr algn="ctr"/>
            <a:r>
              <a:rPr lang="en-US" sz="3200" b="1" u="sng" dirty="0">
                <a:latin typeface="Times New Roman" panose="02020603050405020304" pitchFamily="18" charset="0"/>
                <a:cs typeface="Times New Roman" panose="02020603050405020304" pitchFamily="18" charset="0"/>
              </a:rPr>
              <a:t>Key Action statements and Body of Evidence</a:t>
            </a:r>
          </a:p>
        </p:txBody>
      </p:sp>
      <p:sp>
        <p:nvSpPr>
          <p:cNvPr id="10" name="TextBox 9"/>
          <p:cNvSpPr txBox="1"/>
          <p:nvPr/>
        </p:nvSpPr>
        <p:spPr>
          <a:xfrm>
            <a:off x="684212" y="1143000"/>
            <a:ext cx="11201400" cy="5262979"/>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GAS </a:t>
            </a:r>
            <a:r>
              <a:rPr lang="en-US" sz="2800" dirty="0" smtClean="0">
                <a:latin typeface="Times New Roman" panose="02020603050405020304" pitchFamily="18" charset="0"/>
                <a:cs typeface="Times New Roman" panose="02020603050405020304" pitchFamily="18" charset="0"/>
              </a:rPr>
              <a:t>pharyngitis should </a:t>
            </a:r>
            <a:r>
              <a:rPr lang="en-US" sz="2800" dirty="0">
                <a:latin typeface="Times New Roman" panose="02020603050405020304" pitchFamily="18" charset="0"/>
                <a:cs typeface="Times New Roman" panose="02020603050405020304" pitchFamily="18" charset="0"/>
              </a:rPr>
              <a:t>be diagnosed by </a:t>
            </a:r>
            <a:r>
              <a:rPr lang="en-US" sz="2800" dirty="0" smtClean="0">
                <a:latin typeface="Times New Roman" panose="02020603050405020304" pitchFamily="18" charset="0"/>
                <a:cs typeface="Times New Roman" panose="02020603050405020304" pitchFamily="18" charset="0"/>
              </a:rPr>
              <a:t>swabbing </a:t>
            </a:r>
            <a:r>
              <a:rPr lang="en-US" sz="2800" dirty="0">
                <a:latin typeface="Times New Roman" panose="02020603050405020304" pitchFamily="18" charset="0"/>
                <a:cs typeface="Times New Roman" panose="02020603050405020304" pitchFamily="18" charset="0"/>
              </a:rPr>
              <a:t>of </a:t>
            </a:r>
            <a:r>
              <a:rPr lang="en-US" sz="2800" dirty="0" smtClean="0">
                <a:latin typeface="Times New Roman" panose="02020603050405020304" pitchFamily="18" charset="0"/>
                <a:cs typeface="Times New Roman" panose="02020603050405020304" pitchFamily="18" charset="0"/>
              </a:rPr>
              <a:t>throat </a:t>
            </a:r>
            <a:r>
              <a:rPr lang="en-US" sz="2800" dirty="0">
                <a:latin typeface="Times New Roman" panose="02020603050405020304" pitchFamily="18" charset="0"/>
                <a:cs typeface="Times New Roman" panose="02020603050405020304" pitchFamily="18" charset="0"/>
              </a:rPr>
              <a:t>and testing for GAS pharyngitis using a rapid antigen detection test (RADT</a:t>
            </a:r>
            <a:r>
              <a:rPr lang="en-US" sz="2800" dirty="0" smtClean="0">
                <a:latin typeface="Times New Roman" panose="02020603050405020304" pitchFamily="18" charset="0"/>
                <a:cs typeface="Times New Roman" panose="02020603050405020304" pitchFamily="18" charset="0"/>
              </a:rPr>
              <a:t>).</a:t>
            </a:r>
          </a:p>
          <a:p>
            <a:pPr marL="342900" indent="-342900">
              <a:lnSpc>
                <a:spcPct val="20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Culture needs to be </a:t>
            </a:r>
            <a:r>
              <a:rPr lang="en-US" sz="2800" dirty="0">
                <a:latin typeface="Times New Roman" panose="02020603050405020304" pitchFamily="18" charset="0"/>
                <a:cs typeface="Times New Roman" panose="02020603050405020304" pitchFamily="18" charset="0"/>
              </a:rPr>
              <a:t>performed to discriminate between GAS and viral </a:t>
            </a:r>
            <a:r>
              <a:rPr lang="en-US" sz="2800" dirty="0" smtClean="0">
                <a:latin typeface="Times New Roman" panose="02020603050405020304" pitchFamily="18" charset="0"/>
                <a:cs typeface="Times New Roman" panose="02020603050405020304" pitchFamily="18" charset="0"/>
              </a:rPr>
              <a:t>pharyngitis incase of </a:t>
            </a:r>
            <a:r>
              <a:rPr lang="en-US" sz="2800" dirty="0">
                <a:latin typeface="Times New Roman" panose="02020603050405020304" pitchFamily="18" charset="0"/>
                <a:cs typeface="Times New Roman" panose="02020603050405020304" pitchFamily="18" charset="0"/>
              </a:rPr>
              <a:t>a negative </a:t>
            </a:r>
            <a:r>
              <a:rPr lang="en-US" sz="2800" dirty="0" smtClean="0">
                <a:latin typeface="Times New Roman" panose="02020603050405020304" pitchFamily="18" charset="0"/>
                <a:cs typeface="Times New Roman" panose="02020603050405020304" pitchFamily="18" charset="0"/>
              </a:rPr>
              <a:t>RADTs (</a:t>
            </a:r>
            <a:r>
              <a:rPr lang="en-US" sz="2800" dirty="0">
                <a:latin typeface="Times New Roman" panose="02020603050405020304" pitchFamily="18" charset="0"/>
                <a:cs typeface="Times New Roman" panose="02020603050405020304" pitchFamily="18" charset="0"/>
              </a:rPr>
              <a:t>strong, high) </a:t>
            </a:r>
            <a:r>
              <a:rPr lang="en-US" sz="2800" dirty="0" smtClean="0">
                <a:latin typeface="Times New Roman" panose="02020603050405020304" pitchFamily="18" charset="0"/>
                <a:cs typeface="Times New Roman" panose="02020603050405020304" pitchFamily="18" charset="0"/>
              </a:rPr>
              <a:t>. </a:t>
            </a:r>
          </a:p>
          <a:p>
            <a:pPr marL="342900" indent="-342900">
              <a:lnSpc>
                <a:spcPct val="20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Children or adults with acute pharyngitis are not recommended for testing for GAS pharyngitis (Strong, High)</a:t>
            </a:r>
          </a:p>
        </p:txBody>
      </p:sp>
    </p:spTree>
    <p:extLst>
      <p:ext uri="{BB962C8B-B14F-4D97-AF65-F5344CB8AC3E}">
        <p14:creationId xmlns:p14="http://schemas.microsoft.com/office/powerpoint/2010/main" xmlns="" val="8403742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70212" y="76201"/>
            <a:ext cx="7239000" cy="914399"/>
          </a:xfrm>
        </p:spPr>
        <p:txBody>
          <a:bodyPr>
            <a:normAutofit/>
          </a:bodyPr>
          <a:lstStyle/>
          <a:p>
            <a:pPr algn="ctr"/>
            <a:r>
              <a:rPr lang="en-US" sz="3200" b="1" u="sng" dirty="0">
                <a:latin typeface="Times New Roman" panose="02020603050405020304" pitchFamily="18" charset="0"/>
                <a:cs typeface="Times New Roman" panose="02020603050405020304" pitchFamily="18" charset="0"/>
              </a:rPr>
              <a:t>Application in your Clinical Rotation</a:t>
            </a:r>
          </a:p>
        </p:txBody>
      </p:sp>
      <p:sp>
        <p:nvSpPr>
          <p:cNvPr id="7" name="TextBox 6"/>
          <p:cNvSpPr txBox="1"/>
          <p:nvPr/>
        </p:nvSpPr>
        <p:spPr>
          <a:xfrm>
            <a:off x="0" y="990600"/>
            <a:ext cx="12188825" cy="6124754"/>
          </a:xfrm>
          <a:prstGeom prst="rect">
            <a:avLst/>
          </a:prstGeom>
          <a:noFill/>
        </p:spPr>
        <p:txBody>
          <a:bodyPr wrap="square" rtlCol="0">
            <a:spAutoFit/>
          </a:bodyPr>
          <a:lstStyle/>
          <a:p>
            <a:pPr marL="342900" indent="-342900">
              <a:lnSpc>
                <a:spcPct val="20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 19-year-old male tested positive for Strep Pharyngitis in my </a:t>
            </a:r>
            <a:r>
              <a:rPr lang="en-US" sz="2800" dirty="0" smtClean="0">
                <a:latin typeface="Times New Roman" panose="02020603050405020304" pitchFamily="18" charset="0"/>
                <a:cs typeface="Times New Roman" panose="02020603050405020304" pitchFamily="18" charset="0"/>
              </a:rPr>
              <a:t>clinic based on a rapid strep test. </a:t>
            </a:r>
          </a:p>
          <a:p>
            <a:pPr marL="342900" indent="-342900">
              <a:lnSpc>
                <a:spcPct val="20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patient has been treated with Amoxicillin 500mg twice a day for 10 </a:t>
            </a:r>
            <a:r>
              <a:rPr lang="en-US" sz="2800" dirty="0" smtClean="0">
                <a:latin typeface="Times New Roman" panose="02020603050405020304" pitchFamily="18" charset="0"/>
                <a:cs typeface="Times New Roman" panose="02020603050405020304" pitchFamily="18" charset="0"/>
              </a:rPr>
              <a:t>days</a:t>
            </a:r>
          </a:p>
          <a:p>
            <a:pPr marL="342900" indent="-342900">
              <a:lnSpc>
                <a:spcPct val="200000"/>
              </a:lnSpc>
              <a:buFont typeface="Arial" panose="020B0604020202020204" pitchFamily="34" charset="0"/>
              <a:buChar char="•"/>
            </a:pP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use of rapid strep test in diagnosis as evident in the example above is consistent with the recommendations given in the </a:t>
            </a:r>
            <a:r>
              <a:rPr lang="en-US" sz="2800" dirty="0" smtClean="0">
                <a:latin typeface="Times New Roman" panose="02020603050405020304" pitchFamily="18" charset="0"/>
                <a:cs typeface="Times New Roman" panose="02020603050405020304" pitchFamily="18" charset="0"/>
              </a:rPr>
              <a:t>guidelines.</a:t>
            </a:r>
          </a:p>
          <a:p>
            <a:pPr marL="342900" indent="-342900">
              <a:lnSpc>
                <a:spcPct val="200000"/>
              </a:lnSpc>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treatment process involving the use of Amoxicillin 500mg twice a day for 10 days is consistent with recommendations given in the guidelines.</a:t>
            </a:r>
          </a:p>
        </p:txBody>
      </p:sp>
    </p:spTree>
    <p:extLst>
      <p:ext uri="{BB962C8B-B14F-4D97-AF65-F5344CB8AC3E}">
        <p14:creationId xmlns:p14="http://schemas.microsoft.com/office/powerpoint/2010/main" xmlns="" val="977315345"/>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9412" y="76200"/>
            <a:ext cx="10895251" cy="609600"/>
          </a:xfrm>
        </p:spPr>
        <p:txBody>
          <a:bodyPr>
            <a:normAutofit fontScale="90000"/>
          </a:bodyPr>
          <a:lstStyle/>
          <a:p>
            <a:pPr algn="ctr"/>
            <a:r>
              <a:rPr lang="en-US" sz="3100" dirty="0" smtClean="0">
                <a:latin typeface="Times New Roman" panose="02020603050405020304" pitchFamily="18" charset="0"/>
                <a:cs typeface="Times New Roman" panose="02020603050405020304" pitchFamily="18" charset="0"/>
              </a:rPr>
              <a:t>References</a:t>
            </a:r>
            <a:r>
              <a:rPr lang="en-US" dirty="0" smtClean="0"/>
              <a:t> </a:t>
            </a:r>
            <a:endParaRPr lang="en-US" dirty="0"/>
          </a:p>
        </p:txBody>
      </p:sp>
      <p:sp>
        <p:nvSpPr>
          <p:cNvPr id="4" name="TextBox 3"/>
          <p:cNvSpPr txBox="1"/>
          <p:nvPr/>
        </p:nvSpPr>
        <p:spPr>
          <a:xfrm>
            <a:off x="-1" y="590045"/>
            <a:ext cx="12188825" cy="6119624"/>
          </a:xfrm>
          <a:prstGeom prst="rect">
            <a:avLst/>
          </a:prstGeom>
          <a:noFill/>
        </p:spPr>
        <p:txBody>
          <a:bodyPr wrap="square" rtlCol="0">
            <a:spAutoFit/>
          </a:bodyPr>
          <a:lstStyle/>
          <a:p>
            <a:pPr>
              <a:lnSpc>
                <a:spcPts val="1725"/>
              </a:lnSpc>
              <a:spcAft>
                <a:spcPts val="750"/>
              </a:spcAft>
            </a:pP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Luo, R.,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Sickler</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J.,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Vahidnia</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F., Lee, Y. C.,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Frogner</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B., &amp; Thompson, M. (2019). Diagnosis and management of group A streptococcal pharyngitis in the United States, 2011–2015. BMC infectious diseases, 19(1), 1-9</a:t>
            </a:r>
            <a:r>
              <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t>
            </a:r>
          </a:p>
          <a:p>
            <a:pPr>
              <a:lnSpc>
                <a:spcPts val="1725"/>
              </a:lnSpc>
              <a:spcAft>
                <a:spcPts val="750"/>
              </a:spcAft>
            </a:pPr>
            <a:endPar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725"/>
              </a:lnSpc>
              <a:spcAft>
                <a:spcPts val="750"/>
              </a:spcAft>
            </a:pP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Norton, L. E., Lee, B. R., Harte, L., Mann, K., Newland, J. G., Grimes, R. A., &amp; Myers, A. L. (2018). Improving guideline-based streptococcal pharyngitis testing: a quality improvement initiative. Pediatrics, 142(1</a:t>
            </a:r>
            <a:r>
              <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t>
            </a:r>
          </a:p>
          <a:p>
            <a:pPr>
              <a:lnSpc>
                <a:spcPts val="1725"/>
              </a:lnSpc>
              <a:spcAft>
                <a:spcPts val="750"/>
              </a:spcAft>
            </a:pPr>
            <a:endPar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725"/>
              </a:lnSpc>
              <a:spcAft>
                <a:spcPts val="750"/>
              </a:spcAft>
            </a:pP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Mustafa, Z., &amp;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Ghaffari</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M. (2020). Diagnostic methods, clinical guidelines, and antibiotic treatment for group A streptococcal pharyngitis: a narrative review. Frontiers in Cellular and Infection Microbiology, 10, 644</a:t>
            </a:r>
            <a:r>
              <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t>
            </a:r>
          </a:p>
          <a:p>
            <a:pPr>
              <a:lnSpc>
                <a:spcPts val="1725"/>
              </a:lnSpc>
              <a:spcAft>
                <a:spcPts val="750"/>
              </a:spcAft>
            </a:pPr>
            <a:endPar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725"/>
              </a:lnSpc>
              <a:spcAft>
                <a:spcPts val="750"/>
              </a:spcAft>
            </a:pP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Oliver, J., Upton, A., Jack, S. J., Pierse, N., Williamson, D. A., &amp; Baker, M. G. (2020). Distribution of streptococcal pharyngitis and acute rheumatic fever, Auckland, New Zealand, 2010–2016. Emerging Infectious Diseases, 26(6), 1113</a:t>
            </a:r>
            <a:r>
              <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t>
            </a:r>
          </a:p>
          <a:p>
            <a:pPr>
              <a:lnSpc>
                <a:spcPts val="1725"/>
              </a:lnSpc>
              <a:spcAft>
                <a:spcPts val="750"/>
              </a:spcAft>
            </a:pPr>
            <a:endPar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725"/>
              </a:lnSpc>
              <a:spcAft>
                <a:spcPts val="750"/>
              </a:spcAft>
            </a:pP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Pearce, S., Bowen, A. C., Engel, M. E., de la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Lande</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M., &amp; Barth, D. D. (2020). The incidence of sore throat and group A streptococcal pharyngitis in children at high risk of developing acute rheumatic fever: A systematic review and meta-analysis.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PloS</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one, 15(11), e0242107</a:t>
            </a:r>
            <a:r>
              <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a:t>
            </a:r>
          </a:p>
          <a:p>
            <a:pPr>
              <a:lnSpc>
                <a:spcPts val="1725"/>
              </a:lnSpc>
              <a:spcAft>
                <a:spcPts val="750"/>
              </a:spcAft>
            </a:pPr>
            <a:endPar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725"/>
              </a:lnSpc>
              <a:spcAft>
                <a:spcPts val="750"/>
              </a:spcAft>
            </a:pP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Shulman, S. T.,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Bisno</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 L., Clegg, H. W., Gerber, M. A., Kaplan, E. L., Lee, G., ... &amp; Van </a:t>
            </a:r>
            <a:r>
              <a:rPr lang="en-US" sz="2000" dirty="0" err="1">
                <a:solidFill>
                  <a:srgbClr val="222222"/>
                </a:solidFill>
                <a:latin typeface="Times New Roman" panose="02020603050405020304" pitchFamily="18" charset="0"/>
                <a:ea typeface="Calibri" panose="020F0502020204030204" pitchFamily="34" charset="0"/>
                <a:cs typeface="Times New Roman" panose="02020603050405020304" pitchFamily="18" charset="0"/>
              </a:rPr>
              <a:t>Beneden</a:t>
            </a:r>
            <a:r>
              <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C. (2012). Clinical practice guideline for the diagnosis and management of group A streptococcal pharyngitis: 2012 update by the Infectious Diseases Society of America. Clinical infectious diseases, 55(10), e86-e102.</a:t>
            </a:r>
          </a:p>
          <a:p>
            <a:pPr>
              <a:lnSpc>
                <a:spcPts val="1725"/>
              </a:lnSpc>
              <a:spcAft>
                <a:spcPts val="750"/>
              </a:spcAft>
            </a:pPr>
            <a:endPar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a:p>
            <a:pPr>
              <a:lnSpc>
                <a:spcPts val="1725"/>
              </a:lnSpc>
              <a:spcAft>
                <a:spcPts val="750"/>
              </a:spcAft>
            </a:pPr>
            <a:r>
              <a:rPr lang="en-US" sz="2000" dirty="0" smtClean="0">
                <a:solidFill>
                  <a:srgbClr val="222222"/>
                </a:solidFill>
                <a:latin typeface="Times New Roman" panose="02020603050405020304" pitchFamily="18" charset="0"/>
                <a:ea typeface="Calibri" panose="020F0502020204030204" pitchFamily="34" charset="0"/>
                <a:cs typeface="Times New Roman" panose="02020603050405020304" pitchFamily="18" charset="0"/>
              </a:rPr>
              <a:t> </a:t>
            </a:r>
            <a:endParaRPr lang="en-US" sz="2000" dirty="0">
              <a:solidFill>
                <a:srgbClr val="222222"/>
              </a:solidFill>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50933238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sld>
</file>

<file path=ppt/theme/theme1.xml><?xml version="1.0" encoding="utf-8"?>
<a:theme xmlns:a="http://schemas.openxmlformats.org/drawingml/2006/main" name="Welcome back to school presentation">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80000" r="-50000" b="180000"/>
          </a:path>
        </a:gradFill>
        <a:gradFill rotWithShape="1">
          <a:gsLst>
            <a:gs pos="0">
              <a:schemeClr val="phClr">
                <a:tint val="80000"/>
                <a:satMod val="300000"/>
              </a:schemeClr>
            </a:gs>
            <a:gs pos="100000">
              <a:schemeClr val="phClr">
                <a:shade val="30000"/>
                <a:satMod val="200000"/>
              </a:schemeClr>
            </a:gs>
          </a:gsLst>
          <a:path path="circle">
            <a:fillToRect l="30000" t="30000" r="70000" b="100000"/>
          </a:path>
        </a:gradFill>
      </a:bgFillStyleLst>
    </a:fmtScheme>
  </a:themeElements>
  <a:objectDefaults>
    <a:spDef>
      <a:spPr>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miter lim="800000"/>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5000"/>
          </a:lnSpc>
          <a:defRPr/>
        </a:defPPr>
      </a:lstStyle>
    </a:txDef>
  </a:objectDefaults>
  <a:extraClrSchemeLst/>
  <a:extLst>
    <a:ext uri="{05A4C25C-085E-4340-85A3-A5531E510DB2}">
      <thm15:themeFamily xmlns:thm15="http://schemas.microsoft.com/office/thememl/2012/main" xmlns="" name="Welcome back to school presentation.potx" id="{CE426E4B-AEF0-4DB0-AA06-9B9EF2E62E1A}" vid="{EB2D3276-CBF5-48AD-B47E-C2D79CA4C86F}"/>
    </a:ext>
  </a:extLst>
</a:theme>
</file>

<file path=ppt/theme/theme2.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Green Yellow">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Century Gothic">
      <a:maj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Welcome back to school presentation</Template>
  <TotalTime>2237</TotalTime>
  <Words>1594</Words>
  <Application>Microsoft Office PowerPoint</Application>
  <PresentationFormat>Custom</PresentationFormat>
  <Paragraphs>80</Paragraphs>
  <Slides>6</Slides>
  <Notes>5</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Welcome back to school presentation</vt:lpstr>
      <vt:lpstr>                                                                                  Diagnosis and Management of Streptococcal Pharyngitis                                              Name                                             Course                                          Instructor’s Name                                          Date     </vt:lpstr>
      <vt:lpstr>Disease &amp; Background: </vt:lpstr>
      <vt:lpstr>     Publication &amp; Applicability in Primary Care </vt:lpstr>
      <vt:lpstr>Key Action statements and Body of Evidence</vt:lpstr>
      <vt:lpstr>Application in your Clinical Rotation</vt:lpstr>
      <vt:lpstr>References </vt:lpstr>
    </vt:vector>
  </TitlesOfParts>
  <Company>First Solar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Vikram Reddy</dc:creator>
  <cp:lastModifiedBy>Friends Computer</cp:lastModifiedBy>
  <cp:revision>424</cp:revision>
  <dcterms:created xsi:type="dcterms:W3CDTF">2019-02-25T00:06:20Z</dcterms:created>
  <dcterms:modified xsi:type="dcterms:W3CDTF">2021-08-11T18:12:21Z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0x010100AA3F7D94069FF64A86F7DFF56D60E3BE</vt:lpwstr>
  </property>
  <property fmtid="{D5CDD505-2E9C-101B-9397-08002B2CF9AE}" pid="3" name="Order">
    <vt:r8>74068100</vt:r8>
  </property>
  <property fmtid="{D5CDD505-2E9C-101B-9397-08002B2CF9AE}" pid="4" name="HiddenCategoryTags">
    <vt:lpwstr/>
  </property>
  <property fmtid="{D5CDD505-2E9C-101B-9397-08002B2CF9AE}" pid="5" name="InternalTags">
    <vt:lpwstr/>
  </property>
  <property fmtid="{D5CDD505-2E9C-101B-9397-08002B2CF9AE}" pid="6" name="FeatureTags">
    <vt:lpwstr/>
  </property>
  <property fmtid="{D5CDD505-2E9C-101B-9397-08002B2CF9AE}" pid="7" name="LocalizationTags">
    <vt:lpwstr/>
  </property>
  <property fmtid="{D5CDD505-2E9C-101B-9397-08002B2CF9AE}" pid="8" name="CategoryTags">
    <vt:lpwstr/>
  </property>
  <property fmtid="{D5CDD505-2E9C-101B-9397-08002B2CF9AE}" pid="9" name="Applications">
    <vt:lpwstr/>
  </property>
  <property fmtid="{D5CDD505-2E9C-101B-9397-08002B2CF9AE}" pid="10" name="CampaignTags">
    <vt:lpwstr/>
  </property>
  <property fmtid="{D5CDD505-2E9C-101B-9397-08002B2CF9AE}" pid="11" name="ScenarioTags">
    <vt:lpwstr/>
  </property>
  <property fmtid="{D5CDD505-2E9C-101B-9397-08002B2CF9AE}" pid="12" name="MSIP_Label_1785a4bc-1bd9-49af-9641-436cac1c5063_Enabled">
    <vt:lpwstr>True</vt:lpwstr>
  </property>
  <property fmtid="{D5CDD505-2E9C-101B-9397-08002B2CF9AE}" pid="13" name="MSIP_Label_1785a4bc-1bd9-49af-9641-436cac1c5063_SiteId">
    <vt:lpwstr>f9914f5c-6fc2-4043-9c04-6ccec0b819f5</vt:lpwstr>
  </property>
  <property fmtid="{D5CDD505-2E9C-101B-9397-08002B2CF9AE}" pid="14" name="MSIP_Label_1785a4bc-1bd9-49af-9641-436cac1c5063_Owner">
    <vt:lpwstr>tcham4@unh.newhaven.edu</vt:lpwstr>
  </property>
  <property fmtid="{D5CDD505-2E9C-101B-9397-08002B2CF9AE}" pid="15" name="MSIP_Label_1785a4bc-1bd9-49af-9641-436cac1c5063_SetDate">
    <vt:lpwstr>2019-02-25T03:39:16.4510024Z</vt:lpwstr>
  </property>
  <property fmtid="{D5CDD505-2E9C-101B-9397-08002B2CF9AE}" pid="16" name="MSIP_Label_1785a4bc-1bd9-49af-9641-436cac1c5063_Name">
    <vt:lpwstr>Public</vt:lpwstr>
  </property>
  <property fmtid="{D5CDD505-2E9C-101B-9397-08002B2CF9AE}" pid="17" name="MSIP_Label_1785a4bc-1bd9-49af-9641-436cac1c5063_Application">
    <vt:lpwstr>Microsoft Azure Information Protection</vt:lpwstr>
  </property>
  <property fmtid="{D5CDD505-2E9C-101B-9397-08002B2CF9AE}" pid="18" name="MSIP_Label_1785a4bc-1bd9-49af-9641-436cac1c5063_Extended_MSFT_Method">
    <vt:lpwstr>Manual</vt:lpwstr>
  </property>
  <property fmtid="{D5CDD505-2E9C-101B-9397-08002B2CF9AE}" pid="19" name="MSIP_Label_b7a930b2-b230-48a1-bdf0-27f5817f859c_Enabled">
    <vt:lpwstr>True</vt:lpwstr>
  </property>
  <property fmtid="{D5CDD505-2E9C-101B-9397-08002B2CF9AE}" pid="20" name="MSIP_Label_b7a930b2-b230-48a1-bdf0-27f5817f859c_SiteId">
    <vt:lpwstr>f9914f5c-6fc2-4043-9c04-6ccec0b819f5</vt:lpwstr>
  </property>
  <property fmtid="{D5CDD505-2E9C-101B-9397-08002B2CF9AE}" pid="21" name="MSIP_Label_b7a930b2-b230-48a1-bdf0-27f5817f859c_Owner">
    <vt:lpwstr>tcham4@unh.newhaven.edu</vt:lpwstr>
  </property>
  <property fmtid="{D5CDD505-2E9C-101B-9397-08002B2CF9AE}" pid="22" name="MSIP_Label_b7a930b2-b230-48a1-bdf0-27f5817f859c_SetDate">
    <vt:lpwstr>2019-02-25T03:39:16.4510024Z</vt:lpwstr>
  </property>
  <property fmtid="{D5CDD505-2E9C-101B-9397-08002B2CF9AE}" pid="23" name="MSIP_Label_b7a930b2-b230-48a1-bdf0-27f5817f859c_Name">
    <vt:lpwstr>General</vt:lpwstr>
  </property>
  <property fmtid="{D5CDD505-2E9C-101B-9397-08002B2CF9AE}" pid="24" name="MSIP_Label_b7a930b2-b230-48a1-bdf0-27f5817f859c_Application">
    <vt:lpwstr>Microsoft Azure Information Protection</vt:lpwstr>
  </property>
  <property fmtid="{D5CDD505-2E9C-101B-9397-08002B2CF9AE}" pid="25" name="MSIP_Label_b7a930b2-b230-48a1-bdf0-27f5817f859c_Parent">
    <vt:lpwstr>1785a4bc-1bd9-49af-9641-436cac1c5063</vt:lpwstr>
  </property>
  <property fmtid="{D5CDD505-2E9C-101B-9397-08002B2CF9AE}" pid="26" name="MSIP_Label_b7a930b2-b230-48a1-bdf0-27f5817f859c_Extended_MSFT_Method">
    <vt:lpwstr>Manual</vt:lpwstr>
  </property>
  <property fmtid="{D5CDD505-2E9C-101B-9397-08002B2CF9AE}" pid="27" name="Sensitivity">
    <vt:lpwstr>Public General</vt:lpwstr>
  </property>
</Properties>
</file>