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comments/comment1.xml" ContentType="application/vnd.openxmlformats-officedocument.presentationml.comments+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4401" r:id="rId4"/>
  </p:sldMasterIdLst>
  <p:notesMasterIdLst>
    <p:notesMasterId r:id="rId14"/>
  </p:notesMasterIdLst>
  <p:handoutMasterIdLst>
    <p:handoutMasterId r:id="rId15"/>
  </p:handoutMasterIdLst>
  <p:sldIdLst>
    <p:sldId id="257" r:id="rId5"/>
    <p:sldId id="262" r:id="rId6"/>
    <p:sldId id="261" r:id="rId7"/>
    <p:sldId id="269" r:id="rId8"/>
    <p:sldId id="266" r:id="rId9"/>
    <p:sldId id="260" r:id="rId10"/>
    <p:sldId id="270" r:id="rId11"/>
    <p:sldId id="267" r:id="rId12"/>
    <p:sldId id="265" r:id="rId13"/>
  </p:sldIdLst>
  <p:sldSz cx="12192000" cy="6858000"/>
  <p:notesSz cx="6858000" cy="37623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ames Brocker" initials="JB" lastIdx="2" clrIdx="0">
    <p:extLst>
      <p:ext uri="{19B8F6BF-5375-455C-9EA6-DF929625EA0E}">
        <p15:presenceInfo xmlns:p15="http://schemas.microsoft.com/office/powerpoint/2012/main" userId="S::james.brocker@umgc.edu::0e89e2b5-1768-4289-bf71-bb44f6815a86" providerId="AD"/>
      </p:ext>
    </p:extLst>
  </p:cmAuthor>
  <p:cmAuthor id="2" name="John Galliano" initials="JG" lastIdx="1" clrIdx="1">
    <p:extLst>
      <p:ext uri="{19B8F6BF-5375-455C-9EA6-DF929625EA0E}">
        <p15:presenceInfo xmlns:p15="http://schemas.microsoft.com/office/powerpoint/2012/main" userId="S::john.galliano@umgc.edu::b13c4840-df37-4adb-bd40-9159e91a4e9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030"/>
    <a:srgbClr val="061922"/>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294" autoAdjust="0"/>
    <p:restoredTop sz="52640" autoAdjust="0"/>
  </p:normalViewPr>
  <p:slideViewPr>
    <p:cSldViewPr snapToGrid="0">
      <p:cViewPr varScale="1">
        <p:scale>
          <a:sx n="38" d="100"/>
          <a:sy n="38" d="100"/>
        </p:scale>
        <p:origin x="1764" y="60"/>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mes Brocker" userId="0e89e2b5-1768-4289-bf71-bb44f6815a86" providerId="ADAL" clId="{0DBE6734-9671-4360-A5D8-4DA3C6D81AEE}"/>
    <pc:docChg chg="modSld">
      <pc:chgData name="James Brocker" userId="0e89e2b5-1768-4289-bf71-bb44f6815a86" providerId="ADAL" clId="{0DBE6734-9671-4360-A5D8-4DA3C6D81AEE}" dt="2020-07-06T15:15:34" v="110" actId="20577"/>
      <pc:docMkLst>
        <pc:docMk/>
      </pc:docMkLst>
      <pc:sldChg chg="modNotesTx">
        <pc:chgData name="James Brocker" userId="0e89e2b5-1768-4289-bf71-bb44f6815a86" providerId="ADAL" clId="{0DBE6734-9671-4360-A5D8-4DA3C6D81AEE}" dt="2020-07-06T15:14:06.886" v="74" actId="20577"/>
        <pc:sldMkLst>
          <pc:docMk/>
          <pc:sldMk cId="2927635277" sldId="260"/>
        </pc:sldMkLst>
      </pc:sldChg>
      <pc:sldChg chg="modNotesTx">
        <pc:chgData name="James Brocker" userId="0e89e2b5-1768-4289-bf71-bb44f6815a86" providerId="ADAL" clId="{0DBE6734-9671-4360-A5D8-4DA3C6D81AEE}" dt="2020-07-06T15:12:25.774" v="40" actId="20577"/>
        <pc:sldMkLst>
          <pc:docMk/>
          <pc:sldMk cId="2674509624" sldId="261"/>
        </pc:sldMkLst>
      </pc:sldChg>
      <pc:sldChg chg="modNotesTx">
        <pc:chgData name="James Brocker" userId="0e89e2b5-1768-4289-bf71-bb44f6815a86" providerId="ADAL" clId="{0DBE6734-9671-4360-A5D8-4DA3C6D81AEE}" dt="2020-07-06T15:11:33.065" v="16" actId="20577"/>
        <pc:sldMkLst>
          <pc:docMk/>
          <pc:sldMk cId="2396572016" sldId="262"/>
        </pc:sldMkLst>
      </pc:sldChg>
      <pc:sldChg chg="modNotesTx">
        <pc:chgData name="James Brocker" userId="0e89e2b5-1768-4289-bf71-bb44f6815a86" providerId="ADAL" clId="{0DBE6734-9671-4360-A5D8-4DA3C6D81AEE}" dt="2020-07-06T15:13:39.595" v="60" actId="20577"/>
        <pc:sldMkLst>
          <pc:docMk/>
          <pc:sldMk cId="3277339534" sldId="266"/>
        </pc:sldMkLst>
      </pc:sldChg>
      <pc:sldChg chg="modNotesTx">
        <pc:chgData name="James Brocker" userId="0e89e2b5-1768-4289-bf71-bb44f6815a86" providerId="ADAL" clId="{0DBE6734-9671-4360-A5D8-4DA3C6D81AEE}" dt="2020-07-06T15:15:07.566" v="101" actId="20577"/>
        <pc:sldMkLst>
          <pc:docMk/>
          <pc:sldMk cId="3588061614" sldId="267"/>
        </pc:sldMkLst>
      </pc:sldChg>
      <pc:sldChg chg="modNotesTx">
        <pc:chgData name="James Brocker" userId="0e89e2b5-1768-4289-bf71-bb44f6815a86" providerId="ADAL" clId="{0DBE6734-9671-4360-A5D8-4DA3C6D81AEE}" dt="2020-07-06T15:13:13.668" v="53" actId="20577"/>
        <pc:sldMkLst>
          <pc:docMk/>
          <pc:sldMk cId="1403210557" sldId="269"/>
        </pc:sldMkLst>
      </pc:sldChg>
      <pc:sldChg chg="modNotesTx">
        <pc:chgData name="James Brocker" userId="0e89e2b5-1768-4289-bf71-bb44f6815a86" providerId="ADAL" clId="{0DBE6734-9671-4360-A5D8-4DA3C6D81AEE}" dt="2020-07-06T15:14:28.004" v="81" actId="20577"/>
        <pc:sldMkLst>
          <pc:docMk/>
          <pc:sldMk cId="4251856558" sldId="270"/>
        </pc:sldMkLst>
      </pc:sldChg>
      <pc:sldChg chg="modNotesTx">
        <pc:chgData name="James Brocker" userId="0e89e2b5-1768-4289-bf71-bb44f6815a86" providerId="ADAL" clId="{0DBE6734-9671-4360-A5D8-4DA3C6D81AEE}" dt="2020-07-06T15:15:34" v="110" actId="20577"/>
        <pc:sldMkLst>
          <pc:docMk/>
          <pc:sldMk cId="1755794175" sldId="271"/>
        </pc:sldMkLst>
      </pc:sldChg>
    </pc:docChg>
  </pc:docChgLst>
</pc:chgInfo>
</file>

<file path=ppt/comments/comment1.xml><?xml version="1.0" encoding="utf-8"?>
<p:cmLst xmlns:a="http://schemas.openxmlformats.org/drawingml/2006/main" xmlns:r="http://schemas.openxmlformats.org/officeDocument/2006/relationships" xmlns:p="http://schemas.openxmlformats.org/presentationml/2006/main">
  <p:cm authorId="1" dt="2020-06-03T05:38:47.421" idx="1">
    <p:pos x="7381" y="1077"/>
    <p:text>[@Andrew Rider] [@Jessica McCarty] Not sure I understand the first bullet point. Looks like something is missing.
</p:text>
    <p:extLst>
      <p:ext uri="{C676402C-5697-4E1C-873F-D02D1690AC5C}">
        <p15:threadingInfo xmlns:p15="http://schemas.microsoft.com/office/powerpoint/2012/main" timeZoneBias="420"/>
      </p:ext>
    </p:extLst>
  </p:cm>
  <p:cm authorId="1" dt="2020-06-03T06:20:49.019" idx="2">
    <p:pos x="7381" y="1173"/>
    <p:text>[@John Galliano] Can you review?
</p:text>
    <p:extLst>
      <p:ext uri="{C676402C-5697-4E1C-873F-D02D1690AC5C}">
        <p15:threadingInfo xmlns:p15="http://schemas.microsoft.com/office/powerpoint/2012/main" timeZoneBias="420">
          <p15:parentCm authorId="1" idx="1"/>
        </p15:threadingInfo>
      </p:ext>
    </p:extLst>
  </p:cm>
  <p:cm authorId="2" dt="2020-06-03T09:17:17.788" idx="1">
    <p:pos x="7381" y="1269"/>
    <p:text>Sorry for that, Team. Looks like a stray-click &amp; delete. Fixed!
</p:text>
    <p:extLst>
      <p:ext uri="{C676402C-5697-4E1C-873F-D02D1690AC5C}">
        <p15:threadingInfo xmlns:p15="http://schemas.microsoft.com/office/powerpoint/2012/main" timeZoneBias="420">
          <p15:parentCm authorId="1" idx="1"/>
        </p15:threadingInfo>
      </p:ext>
    </p:extLst>
  </p:cm>
</p: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B502606-3AF0-4425-B9F6-9657EEC4B5C6}"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US"/>
        </a:p>
      </dgm:t>
    </dgm:pt>
    <dgm:pt modelId="{7BEAD42C-7AAE-4EDE-8347-CE49E3FA0F57}">
      <dgm:prSet phldrT="[Text]" custT="1"/>
      <dgm:spPr/>
      <dgm:t>
        <a:bodyPr/>
        <a:lstStyle/>
        <a:p>
          <a:r>
            <a:rPr lang="en-US" sz="3600" baseline="0" dirty="0" smtClean="0">
              <a:latin typeface="Times New Roman" panose="02020603050405020304" pitchFamily="18" charset="0"/>
            </a:rPr>
            <a:t>The revelations of the vulnerability scan</a:t>
          </a:r>
          <a:endParaRPr lang="en-US" sz="3600" baseline="0" dirty="0">
            <a:latin typeface="Times New Roman" panose="02020603050405020304" pitchFamily="18" charset="0"/>
          </a:endParaRPr>
        </a:p>
      </dgm:t>
    </dgm:pt>
    <dgm:pt modelId="{7AA2478A-B24D-48EC-B60A-FB1E9623E0BA}" type="parTrans" cxnId="{7D747C88-5DEA-44BE-94A1-FC27E9E1B3F3}">
      <dgm:prSet/>
      <dgm:spPr/>
      <dgm:t>
        <a:bodyPr/>
        <a:lstStyle/>
        <a:p>
          <a:endParaRPr lang="en-US"/>
        </a:p>
      </dgm:t>
    </dgm:pt>
    <dgm:pt modelId="{A5B3E1DE-5AA8-481B-A89A-8F2C282C9901}" type="sibTrans" cxnId="{7D747C88-5DEA-44BE-94A1-FC27E9E1B3F3}">
      <dgm:prSet/>
      <dgm:spPr/>
      <dgm:t>
        <a:bodyPr/>
        <a:lstStyle/>
        <a:p>
          <a:endParaRPr lang="en-US"/>
        </a:p>
      </dgm:t>
    </dgm:pt>
    <dgm:pt modelId="{9432D275-8CCF-4884-9735-D84FF729A566}">
      <dgm:prSet phldrT="[Text]" custT="1"/>
      <dgm:spPr/>
      <dgm:t>
        <a:bodyPr/>
        <a:lstStyle/>
        <a:p>
          <a:r>
            <a:rPr lang="en-US" sz="3600" kern="1200" dirty="0" smtClean="0">
              <a:latin typeface="Times New Roman" panose="02020603050405020304" pitchFamily="18" charset="0"/>
              <a:cs typeface="Times New Roman" panose="02020603050405020304" pitchFamily="18" charset="0"/>
            </a:rPr>
            <a:t>Mercury </a:t>
          </a:r>
          <a:r>
            <a:rPr lang="en-US" sz="3600" kern="1200" baseline="0" dirty="0" smtClean="0">
              <a:latin typeface="Times New Roman" panose="02020603050405020304" pitchFamily="18" charset="0"/>
              <a:cs typeface="Times New Roman" panose="02020603050405020304" pitchFamily="18" charset="0"/>
            </a:rPr>
            <a:t>USA</a:t>
          </a:r>
          <a:r>
            <a:rPr lang="en-US" sz="3600" kern="1200" dirty="0" smtClean="0">
              <a:latin typeface="Times New Roman" panose="02020603050405020304" pitchFamily="18" charset="0"/>
              <a:cs typeface="Times New Roman" panose="02020603050405020304" pitchFamily="18" charset="0"/>
            </a:rPr>
            <a:t> </a:t>
          </a:r>
          <a:r>
            <a:rPr lang="en-US" sz="3200" kern="1200" dirty="0" smtClean="0">
              <a:latin typeface="Times New Roman" panose="02020603050405020304" pitchFamily="18" charset="0"/>
              <a:cs typeface="Times New Roman" panose="02020603050405020304" pitchFamily="18" charset="0"/>
            </a:rPr>
            <a:t>business case</a:t>
          </a:r>
          <a:endParaRPr lang="en-US" sz="3200" kern="1200" dirty="0">
            <a:latin typeface="Times New Roman" panose="02020603050405020304" pitchFamily="18" charset="0"/>
            <a:cs typeface="Times New Roman" panose="02020603050405020304" pitchFamily="18" charset="0"/>
          </a:endParaRPr>
        </a:p>
      </dgm:t>
    </dgm:pt>
    <dgm:pt modelId="{291D7261-D53F-40DC-B782-6055DF0A71BE}" type="parTrans" cxnId="{3A382AE9-6FDB-46D6-A8C3-FE1C98381183}">
      <dgm:prSet/>
      <dgm:spPr/>
      <dgm:t>
        <a:bodyPr/>
        <a:lstStyle/>
        <a:p>
          <a:endParaRPr lang="en-US"/>
        </a:p>
      </dgm:t>
    </dgm:pt>
    <dgm:pt modelId="{FBE9A87C-EDD6-41DB-89E4-1D6D245F0CFE}" type="sibTrans" cxnId="{3A382AE9-6FDB-46D6-A8C3-FE1C98381183}">
      <dgm:prSet/>
      <dgm:spPr/>
      <dgm:t>
        <a:bodyPr/>
        <a:lstStyle/>
        <a:p>
          <a:endParaRPr lang="en-US"/>
        </a:p>
      </dgm:t>
    </dgm:pt>
    <dgm:pt modelId="{7C7B3F07-794F-4F63-B420-FBB0699E518C}">
      <dgm:prSet phldrT="[Text]" custT="1"/>
      <dgm:spPr/>
      <dgm:t>
        <a:bodyPr/>
        <a:lstStyle/>
        <a:p>
          <a:r>
            <a:rPr lang="en-US" sz="3200" kern="1200" baseline="0" dirty="0" smtClean="0">
              <a:latin typeface="Times New Roman" panose="02020603050405020304" pitchFamily="18" charset="0"/>
              <a:cs typeface="Times New Roman" panose="02020603050405020304" pitchFamily="18" charset="0"/>
            </a:rPr>
            <a:t> License recommendation</a:t>
          </a:r>
          <a:endParaRPr lang="en-US" sz="3200" kern="1200" dirty="0">
            <a:latin typeface="Times New Roman" panose="02020603050405020304" pitchFamily="18" charset="0"/>
            <a:cs typeface="Times New Roman" panose="02020603050405020304" pitchFamily="18" charset="0"/>
          </a:endParaRPr>
        </a:p>
      </dgm:t>
    </dgm:pt>
    <dgm:pt modelId="{7751ADD8-6DA5-4C4A-B0E7-D7EEF6026229}" type="parTrans" cxnId="{DAA47697-B3EC-400C-942F-CEE974A10886}">
      <dgm:prSet/>
      <dgm:spPr/>
      <dgm:t>
        <a:bodyPr/>
        <a:lstStyle/>
        <a:p>
          <a:endParaRPr lang="en-US"/>
        </a:p>
      </dgm:t>
    </dgm:pt>
    <dgm:pt modelId="{BEFE2ACB-3BC2-4773-910A-6EB0310FB6B5}" type="sibTrans" cxnId="{DAA47697-B3EC-400C-942F-CEE974A10886}">
      <dgm:prSet/>
      <dgm:spPr/>
      <dgm:t>
        <a:bodyPr/>
        <a:lstStyle/>
        <a:p>
          <a:endParaRPr lang="en-US"/>
        </a:p>
      </dgm:t>
    </dgm:pt>
    <dgm:pt modelId="{1B2D2B4A-31EC-4724-BC17-3C7BAEC24260}" type="pres">
      <dgm:prSet presAssocID="{5B502606-3AF0-4425-B9F6-9657EEC4B5C6}" presName="Name0" presStyleCnt="0">
        <dgm:presLayoutVars>
          <dgm:chMax val="7"/>
          <dgm:chPref val="7"/>
          <dgm:dir/>
        </dgm:presLayoutVars>
      </dgm:prSet>
      <dgm:spPr/>
      <dgm:t>
        <a:bodyPr/>
        <a:lstStyle/>
        <a:p>
          <a:endParaRPr lang="en-US"/>
        </a:p>
      </dgm:t>
    </dgm:pt>
    <dgm:pt modelId="{8FD2C231-D3D1-4524-AFB2-343855F29563}" type="pres">
      <dgm:prSet presAssocID="{5B502606-3AF0-4425-B9F6-9657EEC4B5C6}" presName="Name1" presStyleCnt="0"/>
      <dgm:spPr/>
    </dgm:pt>
    <dgm:pt modelId="{D8BC7DD0-312F-4559-8F9F-74C7DD3DA4F3}" type="pres">
      <dgm:prSet presAssocID="{5B502606-3AF0-4425-B9F6-9657EEC4B5C6}" presName="cycle" presStyleCnt="0"/>
      <dgm:spPr/>
    </dgm:pt>
    <dgm:pt modelId="{ADA968F6-9167-4052-8866-822BF8150508}" type="pres">
      <dgm:prSet presAssocID="{5B502606-3AF0-4425-B9F6-9657EEC4B5C6}" presName="srcNode" presStyleLbl="node1" presStyleIdx="0" presStyleCnt="3"/>
      <dgm:spPr/>
    </dgm:pt>
    <dgm:pt modelId="{54EA6B7C-AE0F-4B42-97B4-424CAB59C884}" type="pres">
      <dgm:prSet presAssocID="{5B502606-3AF0-4425-B9F6-9657EEC4B5C6}" presName="conn" presStyleLbl="parChTrans1D2" presStyleIdx="0" presStyleCnt="1"/>
      <dgm:spPr/>
      <dgm:t>
        <a:bodyPr/>
        <a:lstStyle/>
        <a:p>
          <a:endParaRPr lang="en-US"/>
        </a:p>
      </dgm:t>
    </dgm:pt>
    <dgm:pt modelId="{CB379AF9-A22D-422F-BCBD-98783CF7EAFE}" type="pres">
      <dgm:prSet presAssocID="{5B502606-3AF0-4425-B9F6-9657EEC4B5C6}" presName="extraNode" presStyleLbl="node1" presStyleIdx="0" presStyleCnt="3"/>
      <dgm:spPr/>
    </dgm:pt>
    <dgm:pt modelId="{BE4CB84F-FC3E-428A-9952-8047B363AF34}" type="pres">
      <dgm:prSet presAssocID="{5B502606-3AF0-4425-B9F6-9657EEC4B5C6}" presName="dstNode" presStyleLbl="node1" presStyleIdx="0" presStyleCnt="3"/>
      <dgm:spPr/>
    </dgm:pt>
    <dgm:pt modelId="{ADBB72A6-2742-4C49-9BBD-51B31B844B9F}" type="pres">
      <dgm:prSet presAssocID="{7BEAD42C-7AAE-4EDE-8347-CE49E3FA0F57}" presName="text_1" presStyleLbl="node1" presStyleIdx="0" presStyleCnt="3" custScaleY="128850">
        <dgm:presLayoutVars>
          <dgm:bulletEnabled val="1"/>
        </dgm:presLayoutVars>
      </dgm:prSet>
      <dgm:spPr/>
      <dgm:t>
        <a:bodyPr/>
        <a:lstStyle/>
        <a:p>
          <a:endParaRPr lang="en-US"/>
        </a:p>
      </dgm:t>
    </dgm:pt>
    <dgm:pt modelId="{CC8816C6-7E27-44C0-B8CA-0A39C197EB6F}" type="pres">
      <dgm:prSet presAssocID="{7BEAD42C-7AAE-4EDE-8347-CE49E3FA0F57}" presName="accent_1" presStyleCnt="0"/>
      <dgm:spPr/>
    </dgm:pt>
    <dgm:pt modelId="{19AD0609-5FA5-46FA-8375-0596F8EC0E4F}" type="pres">
      <dgm:prSet presAssocID="{7BEAD42C-7AAE-4EDE-8347-CE49E3FA0F57}" presName="accentRepeatNode" presStyleLbl="solidFgAcc1" presStyleIdx="0" presStyleCnt="3"/>
      <dgm:spPr>
        <a:solidFill>
          <a:srgbClr val="001030"/>
        </a:solidFill>
      </dgm:spPr>
    </dgm:pt>
    <dgm:pt modelId="{5E229D1D-E395-44DE-9807-1D817F99EDEA}" type="pres">
      <dgm:prSet presAssocID="{9432D275-8CCF-4884-9735-D84FF729A566}" presName="text_2" presStyleLbl="node1" presStyleIdx="1" presStyleCnt="3" custScaleX="103317" custScaleY="150777">
        <dgm:presLayoutVars>
          <dgm:bulletEnabled val="1"/>
        </dgm:presLayoutVars>
      </dgm:prSet>
      <dgm:spPr/>
      <dgm:t>
        <a:bodyPr/>
        <a:lstStyle/>
        <a:p>
          <a:endParaRPr lang="en-US"/>
        </a:p>
      </dgm:t>
    </dgm:pt>
    <dgm:pt modelId="{A15AC80E-943D-4515-A2EB-F372E630AD5C}" type="pres">
      <dgm:prSet presAssocID="{9432D275-8CCF-4884-9735-D84FF729A566}" presName="accent_2" presStyleCnt="0"/>
      <dgm:spPr/>
    </dgm:pt>
    <dgm:pt modelId="{3CA8A250-41DF-4DEC-81BF-4516917642AD}" type="pres">
      <dgm:prSet presAssocID="{9432D275-8CCF-4884-9735-D84FF729A566}" presName="accentRepeatNode" presStyleLbl="solidFgAcc1" presStyleIdx="1" presStyleCnt="3"/>
      <dgm:spPr>
        <a:solidFill>
          <a:srgbClr val="000000"/>
        </a:solidFill>
      </dgm:spPr>
    </dgm:pt>
    <dgm:pt modelId="{A8E51C93-BE29-4820-A0C7-F9C5E17F21CD}" type="pres">
      <dgm:prSet presAssocID="{7C7B3F07-794F-4F63-B420-FBB0699E518C}" presName="text_3" presStyleLbl="node1" presStyleIdx="2" presStyleCnt="3" custScaleY="143510" custLinFactNeighborX="-2697" custLinFactNeighborY="-5392">
        <dgm:presLayoutVars>
          <dgm:bulletEnabled val="1"/>
        </dgm:presLayoutVars>
      </dgm:prSet>
      <dgm:spPr/>
      <dgm:t>
        <a:bodyPr/>
        <a:lstStyle/>
        <a:p>
          <a:endParaRPr lang="en-US"/>
        </a:p>
      </dgm:t>
    </dgm:pt>
    <dgm:pt modelId="{FF9A1B75-BCFB-43AD-BB8E-4EAF56716DB6}" type="pres">
      <dgm:prSet presAssocID="{7C7B3F07-794F-4F63-B420-FBB0699E518C}" presName="accent_3" presStyleCnt="0"/>
      <dgm:spPr/>
    </dgm:pt>
    <dgm:pt modelId="{9B572DA0-EF72-4D99-B88A-431F57FD4DB6}" type="pres">
      <dgm:prSet presAssocID="{7C7B3F07-794F-4F63-B420-FBB0699E518C}" presName="accentRepeatNode" presStyleLbl="solidFgAcc1" presStyleIdx="2" presStyleCnt="3"/>
      <dgm:spPr>
        <a:solidFill>
          <a:srgbClr val="061922"/>
        </a:solidFill>
      </dgm:spPr>
    </dgm:pt>
  </dgm:ptLst>
  <dgm:cxnLst>
    <dgm:cxn modelId="{5488791E-D2F0-491A-B67A-76DB51261020}" type="presOf" srcId="{5B502606-3AF0-4425-B9F6-9657EEC4B5C6}" destId="{1B2D2B4A-31EC-4724-BC17-3C7BAEC24260}" srcOrd="0" destOrd="0" presId="urn:microsoft.com/office/officeart/2008/layout/VerticalCurvedList"/>
    <dgm:cxn modelId="{DD46FDEC-71B0-4B44-A58C-8427E8228F4F}" type="presOf" srcId="{A5B3E1DE-5AA8-481B-A89A-8F2C282C9901}" destId="{54EA6B7C-AE0F-4B42-97B4-424CAB59C884}" srcOrd="0" destOrd="0" presId="urn:microsoft.com/office/officeart/2008/layout/VerticalCurvedList"/>
    <dgm:cxn modelId="{DF340833-043C-4E7D-9572-8FD3C4EC59C1}" type="presOf" srcId="{7C7B3F07-794F-4F63-B420-FBB0699E518C}" destId="{A8E51C93-BE29-4820-A0C7-F9C5E17F21CD}" srcOrd="0" destOrd="0" presId="urn:microsoft.com/office/officeart/2008/layout/VerticalCurvedList"/>
    <dgm:cxn modelId="{FE9F59FF-AC78-4E05-B897-FCBF2B354399}" type="presOf" srcId="{9432D275-8CCF-4884-9735-D84FF729A566}" destId="{5E229D1D-E395-44DE-9807-1D817F99EDEA}" srcOrd="0" destOrd="0" presId="urn:microsoft.com/office/officeart/2008/layout/VerticalCurvedList"/>
    <dgm:cxn modelId="{27459DA3-80FC-4B62-8C6A-6795E384E5CB}" type="presOf" srcId="{7BEAD42C-7AAE-4EDE-8347-CE49E3FA0F57}" destId="{ADBB72A6-2742-4C49-9BBD-51B31B844B9F}" srcOrd="0" destOrd="0" presId="urn:microsoft.com/office/officeart/2008/layout/VerticalCurvedList"/>
    <dgm:cxn modelId="{DAA47697-B3EC-400C-942F-CEE974A10886}" srcId="{5B502606-3AF0-4425-B9F6-9657EEC4B5C6}" destId="{7C7B3F07-794F-4F63-B420-FBB0699E518C}" srcOrd="2" destOrd="0" parTransId="{7751ADD8-6DA5-4C4A-B0E7-D7EEF6026229}" sibTransId="{BEFE2ACB-3BC2-4773-910A-6EB0310FB6B5}"/>
    <dgm:cxn modelId="{3A382AE9-6FDB-46D6-A8C3-FE1C98381183}" srcId="{5B502606-3AF0-4425-B9F6-9657EEC4B5C6}" destId="{9432D275-8CCF-4884-9735-D84FF729A566}" srcOrd="1" destOrd="0" parTransId="{291D7261-D53F-40DC-B782-6055DF0A71BE}" sibTransId="{FBE9A87C-EDD6-41DB-89E4-1D6D245F0CFE}"/>
    <dgm:cxn modelId="{7D747C88-5DEA-44BE-94A1-FC27E9E1B3F3}" srcId="{5B502606-3AF0-4425-B9F6-9657EEC4B5C6}" destId="{7BEAD42C-7AAE-4EDE-8347-CE49E3FA0F57}" srcOrd="0" destOrd="0" parTransId="{7AA2478A-B24D-48EC-B60A-FB1E9623E0BA}" sibTransId="{A5B3E1DE-5AA8-481B-A89A-8F2C282C9901}"/>
    <dgm:cxn modelId="{B8C0D0B7-8EB3-40BD-B02C-34E5ED79B55B}" type="presParOf" srcId="{1B2D2B4A-31EC-4724-BC17-3C7BAEC24260}" destId="{8FD2C231-D3D1-4524-AFB2-343855F29563}" srcOrd="0" destOrd="0" presId="urn:microsoft.com/office/officeart/2008/layout/VerticalCurvedList"/>
    <dgm:cxn modelId="{057F530B-6E02-4761-8278-3B68761C3C29}" type="presParOf" srcId="{8FD2C231-D3D1-4524-AFB2-343855F29563}" destId="{D8BC7DD0-312F-4559-8F9F-74C7DD3DA4F3}" srcOrd="0" destOrd="0" presId="urn:microsoft.com/office/officeart/2008/layout/VerticalCurvedList"/>
    <dgm:cxn modelId="{F361AD21-C1FC-4D7F-928C-C3C1D5ABF480}" type="presParOf" srcId="{D8BC7DD0-312F-4559-8F9F-74C7DD3DA4F3}" destId="{ADA968F6-9167-4052-8866-822BF8150508}" srcOrd="0" destOrd="0" presId="urn:microsoft.com/office/officeart/2008/layout/VerticalCurvedList"/>
    <dgm:cxn modelId="{055CBABC-FB40-443C-A209-D51A7D415C81}" type="presParOf" srcId="{D8BC7DD0-312F-4559-8F9F-74C7DD3DA4F3}" destId="{54EA6B7C-AE0F-4B42-97B4-424CAB59C884}" srcOrd="1" destOrd="0" presId="urn:microsoft.com/office/officeart/2008/layout/VerticalCurvedList"/>
    <dgm:cxn modelId="{CECF89F9-04BD-4CFF-B034-52956C91654B}" type="presParOf" srcId="{D8BC7DD0-312F-4559-8F9F-74C7DD3DA4F3}" destId="{CB379AF9-A22D-422F-BCBD-98783CF7EAFE}" srcOrd="2" destOrd="0" presId="urn:microsoft.com/office/officeart/2008/layout/VerticalCurvedList"/>
    <dgm:cxn modelId="{2BF49DF7-0CC6-4A6F-A264-A0DB92C355E5}" type="presParOf" srcId="{D8BC7DD0-312F-4559-8F9F-74C7DD3DA4F3}" destId="{BE4CB84F-FC3E-428A-9952-8047B363AF34}" srcOrd="3" destOrd="0" presId="urn:microsoft.com/office/officeart/2008/layout/VerticalCurvedList"/>
    <dgm:cxn modelId="{7441DD85-F739-402A-9069-2964C1D2C2D1}" type="presParOf" srcId="{8FD2C231-D3D1-4524-AFB2-343855F29563}" destId="{ADBB72A6-2742-4C49-9BBD-51B31B844B9F}" srcOrd="1" destOrd="0" presId="urn:microsoft.com/office/officeart/2008/layout/VerticalCurvedList"/>
    <dgm:cxn modelId="{F82BF55F-ADF1-4232-9E0D-629D6C305D2E}" type="presParOf" srcId="{8FD2C231-D3D1-4524-AFB2-343855F29563}" destId="{CC8816C6-7E27-44C0-B8CA-0A39C197EB6F}" srcOrd="2" destOrd="0" presId="urn:microsoft.com/office/officeart/2008/layout/VerticalCurvedList"/>
    <dgm:cxn modelId="{50B1ACDA-404A-4633-A75C-58FDE288F3F3}" type="presParOf" srcId="{CC8816C6-7E27-44C0-B8CA-0A39C197EB6F}" destId="{19AD0609-5FA5-46FA-8375-0596F8EC0E4F}" srcOrd="0" destOrd="0" presId="urn:microsoft.com/office/officeart/2008/layout/VerticalCurvedList"/>
    <dgm:cxn modelId="{5EA676F7-2EF5-4252-94BF-B27CA88B827A}" type="presParOf" srcId="{8FD2C231-D3D1-4524-AFB2-343855F29563}" destId="{5E229D1D-E395-44DE-9807-1D817F99EDEA}" srcOrd="3" destOrd="0" presId="urn:microsoft.com/office/officeart/2008/layout/VerticalCurvedList"/>
    <dgm:cxn modelId="{CFDF2FC9-C682-43A1-A4F0-970A0003BF9E}" type="presParOf" srcId="{8FD2C231-D3D1-4524-AFB2-343855F29563}" destId="{A15AC80E-943D-4515-A2EB-F372E630AD5C}" srcOrd="4" destOrd="0" presId="urn:microsoft.com/office/officeart/2008/layout/VerticalCurvedList"/>
    <dgm:cxn modelId="{B5956962-C4E5-4180-B5AB-6F609739B927}" type="presParOf" srcId="{A15AC80E-943D-4515-A2EB-F372E630AD5C}" destId="{3CA8A250-41DF-4DEC-81BF-4516917642AD}" srcOrd="0" destOrd="0" presId="urn:microsoft.com/office/officeart/2008/layout/VerticalCurvedList"/>
    <dgm:cxn modelId="{5A4A81FA-BF13-4642-B042-558617C7B2CC}" type="presParOf" srcId="{8FD2C231-D3D1-4524-AFB2-343855F29563}" destId="{A8E51C93-BE29-4820-A0C7-F9C5E17F21CD}" srcOrd="5" destOrd="0" presId="urn:microsoft.com/office/officeart/2008/layout/VerticalCurvedList"/>
    <dgm:cxn modelId="{D5303766-D454-406B-AE56-9676F1804C61}" type="presParOf" srcId="{8FD2C231-D3D1-4524-AFB2-343855F29563}" destId="{FF9A1B75-BCFB-43AD-BB8E-4EAF56716DB6}" srcOrd="6" destOrd="0" presId="urn:microsoft.com/office/officeart/2008/layout/VerticalCurvedList"/>
    <dgm:cxn modelId="{E1118E8F-552F-4C65-BB57-A1C16C356116}" type="presParOf" srcId="{FF9A1B75-BCFB-43AD-BB8E-4EAF56716DB6}" destId="{9B572DA0-EF72-4D99-B88A-431F57FD4DB6}"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EF3BD40-0429-40FB-9A8D-195BB4582957}" type="doc">
      <dgm:prSet loTypeId="urn:microsoft.com/office/officeart/2005/8/layout/cycle3" loCatId="cycle" qsTypeId="urn:microsoft.com/office/officeart/2005/8/quickstyle/simple1" qsCatId="simple" csTypeId="urn:microsoft.com/office/officeart/2005/8/colors/accent1_2" csCatId="accent1" phldr="1"/>
      <dgm:spPr/>
      <dgm:t>
        <a:bodyPr/>
        <a:lstStyle/>
        <a:p>
          <a:endParaRPr lang="en-US"/>
        </a:p>
      </dgm:t>
    </dgm:pt>
    <dgm:pt modelId="{50837D07-83C3-442A-9EB2-A3C7C4269F05}">
      <dgm:prSet phldrT="[Text]">
        <dgm:style>
          <a:lnRef idx="0">
            <a:schemeClr val="accent1"/>
          </a:lnRef>
          <a:fillRef idx="3">
            <a:schemeClr val="accent1"/>
          </a:fillRef>
          <a:effectRef idx="3">
            <a:schemeClr val="accent1"/>
          </a:effectRef>
          <a:fontRef idx="minor">
            <a:schemeClr val="lt1"/>
          </a:fontRef>
        </dgm:style>
      </dgm:prSet>
      <dgm:spPr/>
      <dgm:t>
        <a:bodyPr/>
        <a:lstStyle/>
        <a:p>
          <a:r>
            <a:rPr lang="en-US" dirty="0" smtClean="0">
              <a:latin typeface="Verdana Pro" panose="020B0604030504040204" pitchFamily="34" charset="0"/>
            </a:rPr>
            <a:t>1. Discover</a:t>
          </a:r>
          <a:endParaRPr lang="en-US" dirty="0">
            <a:latin typeface="Verdana Pro" panose="020B0604030504040204" pitchFamily="34" charset="0"/>
          </a:endParaRPr>
        </a:p>
      </dgm:t>
    </dgm:pt>
    <dgm:pt modelId="{FC6D6242-5802-4F97-8ACC-907DED0C627C}" type="parTrans" cxnId="{57D3B2CD-53B8-4914-A3DD-47217E1089D5}">
      <dgm:prSet/>
      <dgm:spPr/>
      <dgm:t>
        <a:bodyPr/>
        <a:lstStyle/>
        <a:p>
          <a:endParaRPr lang="en-US">
            <a:latin typeface="Verdana Pro" panose="020B0604030504040204" pitchFamily="34" charset="0"/>
          </a:endParaRPr>
        </a:p>
      </dgm:t>
    </dgm:pt>
    <dgm:pt modelId="{B7785F70-6CFA-4F56-A8EF-3ACCE36ED8C1}" type="sibTrans" cxnId="{57D3B2CD-53B8-4914-A3DD-47217E1089D5}">
      <dgm:prSet/>
      <dgm:spPr/>
      <dgm:t>
        <a:bodyPr/>
        <a:lstStyle/>
        <a:p>
          <a:endParaRPr lang="en-US">
            <a:latin typeface="Verdana Pro" panose="020B0604030504040204" pitchFamily="34" charset="0"/>
          </a:endParaRPr>
        </a:p>
      </dgm:t>
    </dgm:pt>
    <dgm:pt modelId="{01C8596C-F1E3-4B9D-9B11-6F173B27745A}">
      <dgm:prSet phldrT="[Text]">
        <dgm:style>
          <a:lnRef idx="0">
            <a:schemeClr val="accent1"/>
          </a:lnRef>
          <a:fillRef idx="3">
            <a:schemeClr val="accent1"/>
          </a:fillRef>
          <a:effectRef idx="3">
            <a:schemeClr val="accent1"/>
          </a:effectRef>
          <a:fontRef idx="minor">
            <a:schemeClr val="lt1"/>
          </a:fontRef>
        </dgm:style>
      </dgm:prSet>
      <dgm:spPr/>
      <dgm:t>
        <a:bodyPr/>
        <a:lstStyle/>
        <a:p>
          <a:r>
            <a:rPr lang="en-US" dirty="0" smtClean="0">
              <a:latin typeface="Verdana Pro" panose="020B0604030504040204" pitchFamily="34" charset="0"/>
            </a:rPr>
            <a:t>Asset prioritization</a:t>
          </a:r>
          <a:endParaRPr lang="en-US" dirty="0">
            <a:latin typeface="Verdana Pro" panose="020B0604030504040204" pitchFamily="34" charset="0"/>
          </a:endParaRPr>
        </a:p>
      </dgm:t>
    </dgm:pt>
    <dgm:pt modelId="{578E4320-04B2-430A-A3C5-F505E307D609}" type="parTrans" cxnId="{3602B7DE-00EB-442D-B8E2-1B9EDADA8A20}">
      <dgm:prSet/>
      <dgm:spPr/>
      <dgm:t>
        <a:bodyPr/>
        <a:lstStyle/>
        <a:p>
          <a:endParaRPr lang="en-US">
            <a:latin typeface="Verdana Pro" panose="020B0604030504040204" pitchFamily="34" charset="0"/>
          </a:endParaRPr>
        </a:p>
      </dgm:t>
    </dgm:pt>
    <dgm:pt modelId="{D9E17C92-0AA2-4173-A3F3-7F8DFC01E269}" type="sibTrans" cxnId="{3602B7DE-00EB-442D-B8E2-1B9EDADA8A20}">
      <dgm:prSet/>
      <dgm:spPr/>
      <dgm:t>
        <a:bodyPr/>
        <a:lstStyle/>
        <a:p>
          <a:endParaRPr lang="en-US">
            <a:latin typeface="Verdana Pro" panose="020B0604030504040204" pitchFamily="34" charset="0"/>
          </a:endParaRPr>
        </a:p>
      </dgm:t>
    </dgm:pt>
    <dgm:pt modelId="{324BFCA8-7B05-411D-94C3-70363D72886E}">
      <dgm:prSet phldrT="[Text]">
        <dgm:style>
          <a:lnRef idx="0">
            <a:schemeClr val="accent1"/>
          </a:lnRef>
          <a:fillRef idx="3">
            <a:schemeClr val="accent1"/>
          </a:fillRef>
          <a:effectRef idx="3">
            <a:schemeClr val="accent1"/>
          </a:effectRef>
          <a:fontRef idx="minor">
            <a:schemeClr val="lt1"/>
          </a:fontRef>
        </dgm:style>
      </dgm:prSet>
      <dgm:spPr/>
      <dgm:t>
        <a:bodyPr/>
        <a:lstStyle/>
        <a:p>
          <a:r>
            <a:rPr lang="en-US" dirty="0" smtClean="0">
              <a:latin typeface="Verdana Pro" panose="020B0604030504040204" pitchFamily="34" charset="0"/>
            </a:rPr>
            <a:t>Assess</a:t>
          </a:r>
          <a:endParaRPr lang="en-US" dirty="0">
            <a:latin typeface="Verdana Pro" panose="020B0604030504040204" pitchFamily="34" charset="0"/>
          </a:endParaRPr>
        </a:p>
      </dgm:t>
    </dgm:pt>
    <dgm:pt modelId="{761B434B-6116-4021-BB17-5CF45E73E0DB}" type="parTrans" cxnId="{3085BB17-FEAD-48A6-A8DA-4D4F7490874A}">
      <dgm:prSet/>
      <dgm:spPr/>
      <dgm:t>
        <a:bodyPr/>
        <a:lstStyle/>
        <a:p>
          <a:endParaRPr lang="en-US">
            <a:latin typeface="Verdana Pro" panose="020B0604030504040204" pitchFamily="34" charset="0"/>
          </a:endParaRPr>
        </a:p>
      </dgm:t>
    </dgm:pt>
    <dgm:pt modelId="{8220CD2A-3390-4B7D-830C-3C733821DAA2}" type="sibTrans" cxnId="{3085BB17-FEAD-48A6-A8DA-4D4F7490874A}">
      <dgm:prSet/>
      <dgm:spPr/>
      <dgm:t>
        <a:bodyPr/>
        <a:lstStyle/>
        <a:p>
          <a:endParaRPr lang="en-US">
            <a:latin typeface="Verdana Pro" panose="020B0604030504040204" pitchFamily="34" charset="0"/>
          </a:endParaRPr>
        </a:p>
      </dgm:t>
    </dgm:pt>
    <dgm:pt modelId="{5E4F589E-812C-4FC1-87BE-26A8A4CE68C4}">
      <dgm:prSet phldrT="[Text]">
        <dgm:style>
          <a:lnRef idx="0">
            <a:schemeClr val="accent1"/>
          </a:lnRef>
          <a:fillRef idx="3">
            <a:schemeClr val="accent1"/>
          </a:fillRef>
          <a:effectRef idx="3">
            <a:schemeClr val="accent1"/>
          </a:effectRef>
          <a:fontRef idx="minor">
            <a:schemeClr val="lt1"/>
          </a:fontRef>
        </dgm:style>
      </dgm:prSet>
      <dgm:spPr/>
      <dgm:t>
        <a:bodyPr/>
        <a:lstStyle/>
        <a:p>
          <a:r>
            <a:rPr lang="en-US" dirty="0" smtClean="0">
              <a:latin typeface="Verdana Pro" panose="020B0604030504040204" pitchFamily="34" charset="0"/>
            </a:rPr>
            <a:t>Report</a:t>
          </a:r>
          <a:endParaRPr lang="en-US" dirty="0">
            <a:latin typeface="Verdana Pro" panose="020B0604030504040204" pitchFamily="34" charset="0"/>
          </a:endParaRPr>
        </a:p>
      </dgm:t>
    </dgm:pt>
    <dgm:pt modelId="{012A111D-8A65-4F6A-BC70-899BC4D7B616}" type="parTrans" cxnId="{8D8D04C0-8B81-40EE-B042-6EA5A4651089}">
      <dgm:prSet/>
      <dgm:spPr/>
      <dgm:t>
        <a:bodyPr/>
        <a:lstStyle/>
        <a:p>
          <a:endParaRPr lang="en-US">
            <a:latin typeface="Verdana Pro" panose="020B0604030504040204" pitchFamily="34" charset="0"/>
          </a:endParaRPr>
        </a:p>
      </dgm:t>
    </dgm:pt>
    <dgm:pt modelId="{2D6C4C54-C549-4B00-8244-364DCD9D6C50}" type="sibTrans" cxnId="{8D8D04C0-8B81-40EE-B042-6EA5A4651089}">
      <dgm:prSet/>
      <dgm:spPr/>
      <dgm:t>
        <a:bodyPr/>
        <a:lstStyle/>
        <a:p>
          <a:endParaRPr lang="en-US">
            <a:latin typeface="Verdana Pro" panose="020B0604030504040204" pitchFamily="34" charset="0"/>
          </a:endParaRPr>
        </a:p>
      </dgm:t>
    </dgm:pt>
    <dgm:pt modelId="{E17672D5-2184-4317-8005-B775453CFC3A}">
      <dgm:prSet phldrT="[Text]">
        <dgm:style>
          <a:lnRef idx="0">
            <a:schemeClr val="accent1"/>
          </a:lnRef>
          <a:fillRef idx="3">
            <a:schemeClr val="accent1"/>
          </a:fillRef>
          <a:effectRef idx="3">
            <a:schemeClr val="accent1"/>
          </a:effectRef>
          <a:fontRef idx="minor">
            <a:schemeClr val="lt1"/>
          </a:fontRef>
        </dgm:style>
      </dgm:prSet>
      <dgm:spPr/>
      <dgm:t>
        <a:bodyPr/>
        <a:lstStyle/>
        <a:p>
          <a:r>
            <a:rPr lang="en-US" dirty="0" smtClean="0">
              <a:latin typeface="Verdana Pro" panose="020B0604030504040204" pitchFamily="34" charset="0"/>
            </a:rPr>
            <a:t>Remediate</a:t>
          </a:r>
          <a:endParaRPr lang="en-US" dirty="0">
            <a:latin typeface="Verdana Pro" panose="020B0604030504040204" pitchFamily="34" charset="0"/>
          </a:endParaRPr>
        </a:p>
      </dgm:t>
    </dgm:pt>
    <dgm:pt modelId="{4E361C28-BDA3-4FF4-8F03-36DF60768291}" type="parTrans" cxnId="{97ECFA30-FE49-4251-A958-AEF3251E8ACE}">
      <dgm:prSet/>
      <dgm:spPr/>
      <dgm:t>
        <a:bodyPr/>
        <a:lstStyle/>
        <a:p>
          <a:endParaRPr lang="en-US">
            <a:latin typeface="Verdana Pro" panose="020B0604030504040204" pitchFamily="34" charset="0"/>
          </a:endParaRPr>
        </a:p>
      </dgm:t>
    </dgm:pt>
    <dgm:pt modelId="{5EA61165-55D3-4941-BA85-7FBC8EC6780C}" type="sibTrans" cxnId="{97ECFA30-FE49-4251-A958-AEF3251E8ACE}">
      <dgm:prSet/>
      <dgm:spPr/>
      <dgm:t>
        <a:bodyPr/>
        <a:lstStyle/>
        <a:p>
          <a:endParaRPr lang="en-US">
            <a:latin typeface="Verdana Pro" panose="020B0604030504040204" pitchFamily="34" charset="0"/>
          </a:endParaRPr>
        </a:p>
      </dgm:t>
    </dgm:pt>
    <dgm:pt modelId="{AF7AC707-37E7-4E78-A379-08E2F05521E3}">
      <dgm:prSet phldrT="[Text]">
        <dgm:style>
          <a:lnRef idx="0">
            <a:schemeClr val="accent1"/>
          </a:lnRef>
          <a:fillRef idx="3">
            <a:schemeClr val="accent1"/>
          </a:fillRef>
          <a:effectRef idx="3">
            <a:schemeClr val="accent1"/>
          </a:effectRef>
          <a:fontRef idx="minor">
            <a:schemeClr val="lt1"/>
          </a:fontRef>
        </dgm:style>
      </dgm:prSet>
      <dgm:spPr/>
      <dgm:t>
        <a:bodyPr/>
        <a:lstStyle/>
        <a:p>
          <a:r>
            <a:rPr lang="en-US" dirty="0" smtClean="0">
              <a:latin typeface="Verdana Pro" panose="020B0604030504040204" pitchFamily="34" charset="0"/>
            </a:rPr>
            <a:t>Verify</a:t>
          </a:r>
          <a:endParaRPr lang="en-US" dirty="0">
            <a:latin typeface="Verdana Pro" panose="020B0604030504040204" pitchFamily="34" charset="0"/>
          </a:endParaRPr>
        </a:p>
      </dgm:t>
    </dgm:pt>
    <dgm:pt modelId="{AC4FBF89-FFD3-4E28-801C-1BDFD80D245A}" type="parTrans" cxnId="{38B935E3-26DF-4854-B386-472F9C385B87}">
      <dgm:prSet/>
      <dgm:spPr/>
      <dgm:t>
        <a:bodyPr/>
        <a:lstStyle/>
        <a:p>
          <a:endParaRPr lang="en-US">
            <a:latin typeface="Verdana Pro" panose="020B0604030504040204" pitchFamily="34" charset="0"/>
          </a:endParaRPr>
        </a:p>
      </dgm:t>
    </dgm:pt>
    <dgm:pt modelId="{0CB4F792-4645-439E-A822-6791AE616DB2}" type="sibTrans" cxnId="{38B935E3-26DF-4854-B386-472F9C385B87}">
      <dgm:prSet/>
      <dgm:spPr/>
      <dgm:t>
        <a:bodyPr/>
        <a:lstStyle/>
        <a:p>
          <a:endParaRPr lang="en-US">
            <a:latin typeface="Verdana Pro" panose="020B0604030504040204" pitchFamily="34" charset="0"/>
          </a:endParaRPr>
        </a:p>
      </dgm:t>
    </dgm:pt>
    <dgm:pt modelId="{183F2836-C173-4F6A-9180-E16F3D8EF1D8}" type="pres">
      <dgm:prSet presAssocID="{6EF3BD40-0429-40FB-9A8D-195BB4582957}" presName="Name0" presStyleCnt="0">
        <dgm:presLayoutVars>
          <dgm:dir/>
          <dgm:resizeHandles val="exact"/>
        </dgm:presLayoutVars>
      </dgm:prSet>
      <dgm:spPr/>
      <dgm:t>
        <a:bodyPr/>
        <a:lstStyle/>
        <a:p>
          <a:endParaRPr lang="en-US"/>
        </a:p>
      </dgm:t>
    </dgm:pt>
    <dgm:pt modelId="{E2A65878-18E7-4E28-8BC3-D86722055B06}" type="pres">
      <dgm:prSet presAssocID="{6EF3BD40-0429-40FB-9A8D-195BB4582957}" presName="cycle" presStyleCnt="0"/>
      <dgm:spPr/>
    </dgm:pt>
    <dgm:pt modelId="{3EB70A78-98CC-4224-B33D-28295B19D97E}" type="pres">
      <dgm:prSet presAssocID="{50837D07-83C3-442A-9EB2-A3C7C4269F05}" presName="nodeFirstNode" presStyleLbl="node1" presStyleIdx="0" presStyleCnt="6">
        <dgm:presLayoutVars>
          <dgm:bulletEnabled val="1"/>
        </dgm:presLayoutVars>
      </dgm:prSet>
      <dgm:spPr/>
      <dgm:t>
        <a:bodyPr/>
        <a:lstStyle/>
        <a:p>
          <a:endParaRPr lang="en-US"/>
        </a:p>
      </dgm:t>
    </dgm:pt>
    <dgm:pt modelId="{AA34EB1C-1D38-4855-8F6D-4F67AF8189BF}" type="pres">
      <dgm:prSet presAssocID="{B7785F70-6CFA-4F56-A8EF-3ACCE36ED8C1}" presName="sibTransFirstNode" presStyleLbl="bgShp" presStyleIdx="0" presStyleCnt="1"/>
      <dgm:spPr/>
      <dgm:t>
        <a:bodyPr/>
        <a:lstStyle/>
        <a:p>
          <a:endParaRPr lang="en-US"/>
        </a:p>
      </dgm:t>
    </dgm:pt>
    <dgm:pt modelId="{45E502BC-A71F-4E4B-9D46-1E507841E1EB}" type="pres">
      <dgm:prSet presAssocID="{01C8596C-F1E3-4B9D-9B11-6F173B27745A}" presName="nodeFollowingNodes" presStyleLbl="node1" presStyleIdx="1" presStyleCnt="6" custRadScaleRad="97186" custRadScaleInc="7569">
        <dgm:presLayoutVars>
          <dgm:bulletEnabled val="1"/>
        </dgm:presLayoutVars>
      </dgm:prSet>
      <dgm:spPr/>
      <dgm:t>
        <a:bodyPr/>
        <a:lstStyle/>
        <a:p>
          <a:endParaRPr lang="en-US"/>
        </a:p>
      </dgm:t>
    </dgm:pt>
    <dgm:pt modelId="{8A13F319-6D9C-4EEA-8FE9-C8359A5D3C52}" type="pres">
      <dgm:prSet presAssocID="{324BFCA8-7B05-411D-94C3-70363D72886E}" presName="nodeFollowingNodes" presStyleLbl="node1" presStyleIdx="2" presStyleCnt="6" custRadScaleRad="101226" custRadScaleInc="-13888">
        <dgm:presLayoutVars>
          <dgm:bulletEnabled val="1"/>
        </dgm:presLayoutVars>
      </dgm:prSet>
      <dgm:spPr/>
      <dgm:t>
        <a:bodyPr/>
        <a:lstStyle/>
        <a:p>
          <a:endParaRPr lang="en-US"/>
        </a:p>
      </dgm:t>
    </dgm:pt>
    <dgm:pt modelId="{3B4FDA8B-8187-4074-8D7A-DFAF9F91C324}" type="pres">
      <dgm:prSet presAssocID="{5E4F589E-812C-4FC1-87BE-26A8A4CE68C4}" presName="nodeFollowingNodes" presStyleLbl="node1" presStyleIdx="3" presStyleCnt="6">
        <dgm:presLayoutVars>
          <dgm:bulletEnabled val="1"/>
        </dgm:presLayoutVars>
      </dgm:prSet>
      <dgm:spPr/>
      <dgm:t>
        <a:bodyPr/>
        <a:lstStyle/>
        <a:p>
          <a:endParaRPr lang="en-US"/>
        </a:p>
      </dgm:t>
    </dgm:pt>
    <dgm:pt modelId="{6751A1EC-7C58-4758-9E00-E936EFD808B9}" type="pres">
      <dgm:prSet presAssocID="{E17672D5-2184-4317-8005-B775453CFC3A}" presName="nodeFollowingNodes" presStyleLbl="node1" presStyleIdx="4" presStyleCnt="6" custRadScaleRad="103479" custRadScaleInc="12568">
        <dgm:presLayoutVars>
          <dgm:bulletEnabled val="1"/>
        </dgm:presLayoutVars>
      </dgm:prSet>
      <dgm:spPr/>
      <dgm:t>
        <a:bodyPr/>
        <a:lstStyle/>
        <a:p>
          <a:endParaRPr lang="en-US"/>
        </a:p>
      </dgm:t>
    </dgm:pt>
    <dgm:pt modelId="{0DEC7980-0A5D-4A3A-B6FB-48C3591CADC1}" type="pres">
      <dgm:prSet presAssocID="{AF7AC707-37E7-4E78-A379-08E2F05521E3}" presName="nodeFollowingNodes" presStyleLbl="node1" presStyleIdx="5" presStyleCnt="6" custRadScaleRad="102397" custRadScaleInc="-15351">
        <dgm:presLayoutVars>
          <dgm:bulletEnabled val="1"/>
        </dgm:presLayoutVars>
      </dgm:prSet>
      <dgm:spPr/>
      <dgm:t>
        <a:bodyPr/>
        <a:lstStyle/>
        <a:p>
          <a:endParaRPr lang="en-US"/>
        </a:p>
      </dgm:t>
    </dgm:pt>
  </dgm:ptLst>
  <dgm:cxnLst>
    <dgm:cxn modelId="{BDBE0B02-9A0F-449B-813B-26A584C9439B}" type="presOf" srcId="{E17672D5-2184-4317-8005-B775453CFC3A}" destId="{6751A1EC-7C58-4758-9E00-E936EFD808B9}" srcOrd="0" destOrd="0" presId="urn:microsoft.com/office/officeart/2005/8/layout/cycle3"/>
    <dgm:cxn modelId="{03A520A6-AA14-4C0C-958D-9C5662E4296C}" type="presOf" srcId="{50837D07-83C3-442A-9EB2-A3C7C4269F05}" destId="{3EB70A78-98CC-4224-B33D-28295B19D97E}" srcOrd="0" destOrd="0" presId="urn:microsoft.com/office/officeart/2005/8/layout/cycle3"/>
    <dgm:cxn modelId="{8D8D04C0-8B81-40EE-B042-6EA5A4651089}" srcId="{6EF3BD40-0429-40FB-9A8D-195BB4582957}" destId="{5E4F589E-812C-4FC1-87BE-26A8A4CE68C4}" srcOrd="3" destOrd="0" parTransId="{012A111D-8A65-4F6A-BC70-899BC4D7B616}" sibTransId="{2D6C4C54-C549-4B00-8244-364DCD9D6C50}"/>
    <dgm:cxn modelId="{3085BB17-FEAD-48A6-A8DA-4D4F7490874A}" srcId="{6EF3BD40-0429-40FB-9A8D-195BB4582957}" destId="{324BFCA8-7B05-411D-94C3-70363D72886E}" srcOrd="2" destOrd="0" parTransId="{761B434B-6116-4021-BB17-5CF45E73E0DB}" sibTransId="{8220CD2A-3390-4B7D-830C-3C733821DAA2}"/>
    <dgm:cxn modelId="{97ECFA30-FE49-4251-A958-AEF3251E8ACE}" srcId="{6EF3BD40-0429-40FB-9A8D-195BB4582957}" destId="{E17672D5-2184-4317-8005-B775453CFC3A}" srcOrd="4" destOrd="0" parTransId="{4E361C28-BDA3-4FF4-8F03-36DF60768291}" sibTransId="{5EA61165-55D3-4941-BA85-7FBC8EC6780C}"/>
    <dgm:cxn modelId="{7CBE03D7-4186-433F-8314-3B60DF035FE4}" type="presOf" srcId="{AF7AC707-37E7-4E78-A379-08E2F05521E3}" destId="{0DEC7980-0A5D-4A3A-B6FB-48C3591CADC1}" srcOrd="0" destOrd="0" presId="urn:microsoft.com/office/officeart/2005/8/layout/cycle3"/>
    <dgm:cxn modelId="{14BE3F95-D633-41C7-A6F3-1DB58887BA42}" type="presOf" srcId="{5E4F589E-812C-4FC1-87BE-26A8A4CE68C4}" destId="{3B4FDA8B-8187-4074-8D7A-DFAF9F91C324}" srcOrd="0" destOrd="0" presId="urn:microsoft.com/office/officeart/2005/8/layout/cycle3"/>
    <dgm:cxn modelId="{3799EAE8-750E-439D-B2E9-AA8A6B280A42}" type="presOf" srcId="{B7785F70-6CFA-4F56-A8EF-3ACCE36ED8C1}" destId="{AA34EB1C-1D38-4855-8F6D-4F67AF8189BF}" srcOrd="0" destOrd="0" presId="urn:microsoft.com/office/officeart/2005/8/layout/cycle3"/>
    <dgm:cxn modelId="{152E9180-5C66-48E5-BF6F-9FB8B5E41913}" type="presOf" srcId="{324BFCA8-7B05-411D-94C3-70363D72886E}" destId="{8A13F319-6D9C-4EEA-8FE9-C8359A5D3C52}" srcOrd="0" destOrd="0" presId="urn:microsoft.com/office/officeart/2005/8/layout/cycle3"/>
    <dgm:cxn modelId="{38B935E3-26DF-4854-B386-472F9C385B87}" srcId="{6EF3BD40-0429-40FB-9A8D-195BB4582957}" destId="{AF7AC707-37E7-4E78-A379-08E2F05521E3}" srcOrd="5" destOrd="0" parTransId="{AC4FBF89-FFD3-4E28-801C-1BDFD80D245A}" sibTransId="{0CB4F792-4645-439E-A822-6791AE616DB2}"/>
    <dgm:cxn modelId="{83C0397C-23FF-4E98-8D16-691D06E9320C}" type="presOf" srcId="{6EF3BD40-0429-40FB-9A8D-195BB4582957}" destId="{183F2836-C173-4F6A-9180-E16F3D8EF1D8}" srcOrd="0" destOrd="0" presId="urn:microsoft.com/office/officeart/2005/8/layout/cycle3"/>
    <dgm:cxn modelId="{74FB3E4F-7A63-42F8-AFCF-8778D77E45BD}" type="presOf" srcId="{01C8596C-F1E3-4B9D-9B11-6F173B27745A}" destId="{45E502BC-A71F-4E4B-9D46-1E507841E1EB}" srcOrd="0" destOrd="0" presId="urn:microsoft.com/office/officeart/2005/8/layout/cycle3"/>
    <dgm:cxn modelId="{3602B7DE-00EB-442D-B8E2-1B9EDADA8A20}" srcId="{6EF3BD40-0429-40FB-9A8D-195BB4582957}" destId="{01C8596C-F1E3-4B9D-9B11-6F173B27745A}" srcOrd="1" destOrd="0" parTransId="{578E4320-04B2-430A-A3C5-F505E307D609}" sibTransId="{D9E17C92-0AA2-4173-A3F3-7F8DFC01E269}"/>
    <dgm:cxn modelId="{57D3B2CD-53B8-4914-A3DD-47217E1089D5}" srcId="{6EF3BD40-0429-40FB-9A8D-195BB4582957}" destId="{50837D07-83C3-442A-9EB2-A3C7C4269F05}" srcOrd="0" destOrd="0" parTransId="{FC6D6242-5802-4F97-8ACC-907DED0C627C}" sibTransId="{B7785F70-6CFA-4F56-A8EF-3ACCE36ED8C1}"/>
    <dgm:cxn modelId="{C1D1329D-0C48-461A-98C0-FB3D7F023015}" type="presParOf" srcId="{183F2836-C173-4F6A-9180-E16F3D8EF1D8}" destId="{E2A65878-18E7-4E28-8BC3-D86722055B06}" srcOrd="0" destOrd="0" presId="urn:microsoft.com/office/officeart/2005/8/layout/cycle3"/>
    <dgm:cxn modelId="{85A58DE4-9157-4188-A6EE-A870101CFC8D}" type="presParOf" srcId="{E2A65878-18E7-4E28-8BC3-D86722055B06}" destId="{3EB70A78-98CC-4224-B33D-28295B19D97E}" srcOrd="0" destOrd="0" presId="urn:microsoft.com/office/officeart/2005/8/layout/cycle3"/>
    <dgm:cxn modelId="{7722136B-5ECD-47DB-97C1-899D7EB994FD}" type="presParOf" srcId="{E2A65878-18E7-4E28-8BC3-D86722055B06}" destId="{AA34EB1C-1D38-4855-8F6D-4F67AF8189BF}" srcOrd="1" destOrd="0" presId="urn:microsoft.com/office/officeart/2005/8/layout/cycle3"/>
    <dgm:cxn modelId="{F28BDDC6-C7E5-4CDD-85DC-DB959FE6097A}" type="presParOf" srcId="{E2A65878-18E7-4E28-8BC3-D86722055B06}" destId="{45E502BC-A71F-4E4B-9D46-1E507841E1EB}" srcOrd="2" destOrd="0" presId="urn:microsoft.com/office/officeart/2005/8/layout/cycle3"/>
    <dgm:cxn modelId="{453B6BD9-EA6B-437A-963F-FB6A9D3C3440}" type="presParOf" srcId="{E2A65878-18E7-4E28-8BC3-D86722055B06}" destId="{8A13F319-6D9C-4EEA-8FE9-C8359A5D3C52}" srcOrd="3" destOrd="0" presId="urn:microsoft.com/office/officeart/2005/8/layout/cycle3"/>
    <dgm:cxn modelId="{9BBB7E8D-26EA-4A8C-894E-2D5B84B6E8D7}" type="presParOf" srcId="{E2A65878-18E7-4E28-8BC3-D86722055B06}" destId="{3B4FDA8B-8187-4074-8D7A-DFAF9F91C324}" srcOrd="4" destOrd="0" presId="urn:microsoft.com/office/officeart/2005/8/layout/cycle3"/>
    <dgm:cxn modelId="{CD30D810-BA69-4CA7-BFD9-E92A775BA543}" type="presParOf" srcId="{E2A65878-18E7-4E28-8BC3-D86722055B06}" destId="{6751A1EC-7C58-4758-9E00-E936EFD808B9}" srcOrd="5" destOrd="0" presId="urn:microsoft.com/office/officeart/2005/8/layout/cycle3"/>
    <dgm:cxn modelId="{09773CD9-E01C-409B-98A1-7CF076BC6375}" type="presParOf" srcId="{E2A65878-18E7-4E28-8BC3-D86722055B06}" destId="{0DEC7980-0A5D-4A3A-B6FB-48C3591CADC1}" srcOrd="6" destOrd="0" presId="urn:microsoft.com/office/officeart/2005/8/layout/cycle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4EA6B7C-AE0F-4B42-97B4-424CAB59C884}">
      <dsp:nvSpPr>
        <dsp:cNvPr id="0" name=""/>
        <dsp:cNvSpPr/>
      </dsp:nvSpPr>
      <dsp:spPr>
        <a:xfrm>
          <a:off x="-5062879" y="-766544"/>
          <a:ext cx="5958349" cy="5958349"/>
        </a:xfrm>
        <a:prstGeom prst="blockArc">
          <a:avLst>
            <a:gd name="adj1" fmla="val 18900000"/>
            <a:gd name="adj2" fmla="val 2700000"/>
            <a:gd name="adj3" fmla="val 363"/>
          </a:avLst>
        </a:pr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DBB72A6-2742-4C49-9BBD-51B31B844B9F}">
      <dsp:nvSpPr>
        <dsp:cNvPr id="0" name=""/>
        <dsp:cNvSpPr/>
      </dsp:nvSpPr>
      <dsp:spPr>
        <a:xfrm>
          <a:off x="554581" y="314857"/>
          <a:ext cx="7535589" cy="1140389"/>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02510" tIns="91440" rIns="91440" bIns="91440" numCol="1" spcCol="1270" anchor="ctr" anchorCtr="0">
          <a:noAutofit/>
        </a:bodyPr>
        <a:lstStyle/>
        <a:p>
          <a:pPr lvl="0" algn="l" defTabSz="1600200">
            <a:lnSpc>
              <a:spcPct val="90000"/>
            </a:lnSpc>
            <a:spcBef>
              <a:spcPct val="0"/>
            </a:spcBef>
            <a:spcAft>
              <a:spcPct val="35000"/>
            </a:spcAft>
          </a:pPr>
          <a:r>
            <a:rPr lang="en-US" sz="3600" kern="1200" baseline="0" dirty="0" smtClean="0">
              <a:latin typeface="Times New Roman" panose="02020603050405020304" pitchFamily="18" charset="0"/>
            </a:rPr>
            <a:t>The revelations of the vulnerability scan</a:t>
          </a:r>
          <a:endParaRPr lang="en-US" sz="3600" kern="1200" baseline="0" dirty="0">
            <a:latin typeface="Times New Roman" panose="02020603050405020304" pitchFamily="18" charset="0"/>
          </a:endParaRPr>
        </a:p>
      </dsp:txBody>
      <dsp:txXfrm>
        <a:off x="554581" y="314857"/>
        <a:ext cx="7535589" cy="1140389"/>
      </dsp:txXfrm>
    </dsp:sp>
    <dsp:sp modelId="{19AD0609-5FA5-46FA-8375-0596F8EC0E4F}">
      <dsp:nvSpPr>
        <dsp:cNvPr id="0" name=""/>
        <dsp:cNvSpPr/>
      </dsp:nvSpPr>
      <dsp:spPr>
        <a:xfrm>
          <a:off x="1423" y="331894"/>
          <a:ext cx="1106315" cy="1106315"/>
        </a:xfrm>
        <a:prstGeom prst="ellipse">
          <a:avLst/>
        </a:prstGeom>
        <a:solidFill>
          <a:srgbClr val="001030"/>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E229D1D-E395-44DE-9807-1D817F99EDEA}">
      <dsp:nvSpPr>
        <dsp:cNvPr id="0" name=""/>
        <dsp:cNvSpPr/>
      </dsp:nvSpPr>
      <dsp:spPr>
        <a:xfrm>
          <a:off x="756655" y="1545402"/>
          <a:ext cx="7453157" cy="1334454"/>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02510" tIns="91440" rIns="91440" bIns="91440" numCol="1" spcCol="1270" anchor="ctr" anchorCtr="0">
          <a:noAutofit/>
        </a:bodyPr>
        <a:lstStyle/>
        <a:p>
          <a:pPr lvl="0" algn="l" defTabSz="1600200">
            <a:lnSpc>
              <a:spcPct val="90000"/>
            </a:lnSpc>
            <a:spcBef>
              <a:spcPct val="0"/>
            </a:spcBef>
            <a:spcAft>
              <a:spcPct val="35000"/>
            </a:spcAft>
          </a:pPr>
          <a:r>
            <a:rPr lang="en-US" sz="3600" kern="1200" dirty="0" smtClean="0">
              <a:latin typeface="Times New Roman" panose="02020603050405020304" pitchFamily="18" charset="0"/>
              <a:cs typeface="Times New Roman" panose="02020603050405020304" pitchFamily="18" charset="0"/>
            </a:rPr>
            <a:t>Mercury </a:t>
          </a:r>
          <a:r>
            <a:rPr lang="en-US" sz="3600" kern="1200" baseline="0" dirty="0" smtClean="0">
              <a:latin typeface="Times New Roman" panose="02020603050405020304" pitchFamily="18" charset="0"/>
              <a:cs typeface="Times New Roman" panose="02020603050405020304" pitchFamily="18" charset="0"/>
            </a:rPr>
            <a:t>USA</a:t>
          </a:r>
          <a:r>
            <a:rPr lang="en-US" sz="3600" kern="1200" dirty="0" smtClean="0">
              <a:latin typeface="Times New Roman" panose="02020603050405020304" pitchFamily="18" charset="0"/>
              <a:cs typeface="Times New Roman" panose="02020603050405020304" pitchFamily="18" charset="0"/>
            </a:rPr>
            <a:t> </a:t>
          </a:r>
          <a:r>
            <a:rPr lang="en-US" sz="3200" kern="1200" dirty="0" smtClean="0">
              <a:latin typeface="Times New Roman" panose="02020603050405020304" pitchFamily="18" charset="0"/>
              <a:cs typeface="Times New Roman" panose="02020603050405020304" pitchFamily="18" charset="0"/>
            </a:rPr>
            <a:t>business case</a:t>
          </a:r>
          <a:endParaRPr lang="en-US" sz="3200" kern="1200" dirty="0">
            <a:latin typeface="Times New Roman" panose="02020603050405020304" pitchFamily="18" charset="0"/>
            <a:cs typeface="Times New Roman" panose="02020603050405020304" pitchFamily="18" charset="0"/>
          </a:endParaRPr>
        </a:p>
      </dsp:txBody>
      <dsp:txXfrm>
        <a:off x="756655" y="1545402"/>
        <a:ext cx="7453157" cy="1334454"/>
      </dsp:txXfrm>
    </dsp:sp>
    <dsp:sp modelId="{3CA8A250-41DF-4DEC-81BF-4516917642AD}">
      <dsp:nvSpPr>
        <dsp:cNvPr id="0" name=""/>
        <dsp:cNvSpPr/>
      </dsp:nvSpPr>
      <dsp:spPr>
        <a:xfrm>
          <a:off x="323140" y="1659472"/>
          <a:ext cx="1106315" cy="1106315"/>
        </a:xfrm>
        <a:prstGeom prst="ellipse">
          <a:avLst/>
        </a:prstGeom>
        <a:solidFill>
          <a:srgbClr val="000000"/>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8E51C93-BE29-4820-A0C7-F9C5E17F21CD}">
      <dsp:nvSpPr>
        <dsp:cNvPr id="0" name=""/>
        <dsp:cNvSpPr/>
      </dsp:nvSpPr>
      <dsp:spPr>
        <a:xfrm>
          <a:off x="351346" y="2857416"/>
          <a:ext cx="7535589" cy="1270138"/>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02510" tIns="81280" rIns="81280" bIns="81280" numCol="1" spcCol="1270" anchor="ctr" anchorCtr="0">
          <a:noAutofit/>
        </a:bodyPr>
        <a:lstStyle/>
        <a:p>
          <a:pPr lvl="0" algn="l" defTabSz="1422400">
            <a:lnSpc>
              <a:spcPct val="90000"/>
            </a:lnSpc>
            <a:spcBef>
              <a:spcPct val="0"/>
            </a:spcBef>
            <a:spcAft>
              <a:spcPct val="35000"/>
            </a:spcAft>
          </a:pPr>
          <a:r>
            <a:rPr lang="en-US" sz="3200" kern="1200" baseline="0" dirty="0" smtClean="0">
              <a:latin typeface="Times New Roman" panose="02020603050405020304" pitchFamily="18" charset="0"/>
              <a:cs typeface="Times New Roman" panose="02020603050405020304" pitchFamily="18" charset="0"/>
            </a:rPr>
            <a:t> License recommendation</a:t>
          </a:r>
          <a:endParaRPr lang="en-US" sz="3200" kern="1200" dirty="0">
            <a:latin typeface="Times New Roman" panose="02020603050405020304" pitchFamily="18" charset="0"/>
            <a:cs typeface="Times New Roman" panose="02020603050405020304" pitchFamily="18" charset="0"/>
          </a:endParaRPr>
        </a:p>
      </dsp:txBody>
      <dsp:txXfrm>
        <a:off x="351346" y="2857416"/>
        <a:ext cx="7535589" cy="1270138"/>
      </dsp:txXfrm>
    </dsp:sp>
    <dsp:sp modelId="{9B572DA0-EF72-4D99-B88A-431F57FD4DB6}">
      <dsp:nvSpPr>
        <dsp:cNvPr id="0" name=""/>
        <dsp:cNvSpPr/>
      </dsp:nvSpPr>
      <dsp:spPr>
        <a:xfrm>
          <a:off x="1423" y="2987050"/>
          <a:ext cx="1106315" cy="1106315"/>
        </a:xfrm>
        <a:prstGeom prst="ellipse">
          <a:avLst/>
        </a:prstGeom>
        <a:solidFill>
          <a:srgbClr val="061922"/>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34EB1C-1D38-4855-8F6D-4F67AF8189BF}">
      <dsp:nvSpPr>
        <dsp:cNvPr id="0" name=""/>
        <dsp:cNvSpPr/>
      </dsp:nvSpPr>
      <dsp:spPr>
        <a:xfrm>
          <a:off x="522246" y="-3438"/>
          <a:ext cx="4196162" cy="4196162"/>
        </a:xfrm>
        <a:prstGeom prst="circularArrow">
          <a:avLst>
            <a:gd name="adj1" fmla="val 5274"/>
            <a:gd name="adj2" fmla="val 312630"/>
            <a:gd name="adj3" fmla="val 14285834"/>
            <a:gd name="adj4" fmla="val 17093332"/>
            <a:gd name="adj5" fmla="val 5477"/>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EB70A78-98CC-4224-B33D-28295B19D97E}">
      <dsp:nvSpPr>
        <dsp:cNvPr id="0" name=""/>
        <dsp:cNvSpPr/>
      </dsp:nvSpPr>
      <dsp:spPr>
        <a:xfrm>
          <a:off x="1848815" y="2684"/>
          <a:ext cx="1543024" cy="771512"/>
        </a:xfrm>
        <a:prstGeom prst="roundRect">
          <a:avLst/>
        </a:prstGeom>
        <a:gradFill rotWithShape="1">
          <a:gsLst>
            <a:gs pos="0">
              <a:schemeClr val="accent1">
                <a:tint val="98000"/>
                <a:satMod val="110000"/>
                <a:lumMod val="104000"/>
              </a:schemeClr>
            </a:gs>
            <a:gs pos="69000">
              <a:schemeClr val="accent1">
                <a:shade val="84000"/>
                <a:satMod val="130000"/>
                <a:lumMod val="92000"/>
              </a:schemeClr>
            </a:gs>
            <a:gs pos="100000">
              <a:schemeClr val="accent1">
                <a:shade val="76000"/>
                <a:satMod val="130000"/>
                <a:lumMod val="88000"/>
              </a:schemeClr>
            </a:gs>
          </a:gsLst>
          <a:lin ang="5400000" scaled="0"/>
        </a:gradFill>
        <a:ln>
          <a:noFill/>
        </a:ln>
        <a:effectLst>
          <a:outerShdw blurRad="38100" dist="25400" dir="5400000" rotWithShape="0">
            <a:srgbClr val="000000">
              <a:alpha val="75000"/>
            </a:srgbClr>
          </a:outerShdw>
        </a:effectLst>
        <a:scene3d>
          <a:camera prst="orthographicFront">
            <a:rot lat="0" lon="0" rev="0"/>
          </a:camera>
          <a:lightRig rig="threePt" dir="tl"/>
        </a:scene3d>
        <a:sp3d>
          <a:bevelT w="0" h="0"/>
        </a:sp3d>
      </dsp:spPr>
      <dsp:style>
        <a:lnRef idx="0">
          <a:schemeClr val="accent1"/>
        </a:lnRef>
        <a:fillRef idx="3">
          <a:schemeClr val="accent1"/>
        </a:fillRef>
        <a:effectRef idx="3">
          <a:schemeClr val="accent1"/>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latin typeface="Verdana Pro" panose="020B0604030504040204" pitchFamily="34" charset="0"/>
            </a:rPr>
            <a:t>1. Discover</a:t>
          </a:r>
          <a:endParaRPr lang="en-US" sz="1600" kern="1200" dirty="0">
            <a:latin typeface="Verdana Pro" panose="020B0604030504040204" pitchFamily="34" charset="0"/>
          </a:endParaRPr>
        </a:p>
      </dsp:txBody>
      <dsp:txXfrm>
        <a:off x="1886477" y="40346"/>
        <a:ext cx="1467700" cy="696188"/>
      </dsp:txXfrm>
    </dsp:sp>
    <dsp:sp modelId="{45E502BC-A71F-4E4B-9D46-1E507841E1EB}">
      <dsp:nvSpPr>
        <dsp:cNvPr id="0" name=""/>
        <dsp:cNvSpPr/>
      </dsp:nvSpPr>
      <dsp:spPr>
        <a:xfrm>
          <a:off x="3334413" y="976957"/>
          <a:ext cx="1543024" cy="771512"/>
        </a:xfrm>
        <a:prstGeom prst="roundRect">
          <a:avLst/>
        </a:prstGeom>
        <a:gradFill rotWithShape="1">
          <a:gsLst>
            <a:gs pos="0">
              <a:schemeClr val="accent1">
                <a:tint val="98000"/>
                <a:satMod val="110000"/>
                <a:lumMod val="104000"/>
              </a:schemeClr>
            </a:gs>
            <a:gs pos="69000">
              <a:schemeClr val="accent1">
                <a:shade val="84000"/>
                <a:satMod val="130000"/>
                <a:lumMod val="92000"/>
              </a:schemeClr>
            </a:gs>
            <a:gs pos="100000">
              <a:schemeClr val="accent1">
                <a:shade val="76000"/>
                <a:satMod val="130000"/>
                <a:lumMod val="88000"/>
              </a:schemeClr>
            </a:gs>
          </a:gsLst>
          <a:lin ang="5400000" scaled="0"/>
        </a:gradFill>
        <a:ln>
          <a:noFill/>
        </a:ln>
        <a:effectLst>
          <a:outerShdw blurRad="38100" dist="25400" dir="5400000" rotWithShape="0">
            <a:srgbClr val="000000">
              <a:alpha val="75000"/>
            </a:srgbClr>
          </a:outerShdw>
        </a:effectLst>
        <a:scene3d>
          <a:camera prst="orthographicFront">
            <a:rot lat="0" lon="0" rev="0"/>
          </a:camera>
          <a:lightRig rig="threePt" dir="tl"/>
        </a:scene3d>
        <a:sp3d>
          <a:bevelT w="0" h="0"/>
        </a:sp3d>
      </dsp:spPr>
      <dsp:style>
        <a:lnRef idx="0">
          <a:schemeClr val="accent1"/>
        </a:lnRef>
        <a:fillRef idx="3">
          <a:schemeClr val="accent1"/>
        </a:fillRef>
        <a:effectRef idx="3">
          <a:schemeClr val="accent1"/>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latin typeface="Verdana Pro" panose="020B0604030504040204" pitchFamily="34" charset="0"/>
            </a:rPr>
            <a:t>Asset prioritization</a:t>
          </a:r>
          <a:endParaRPr lang="en-US" sz="1600" kern="1200" dirty="0">
            <a:latin typeface="Verdana Pro" panose="020B0604030504040204" pitchFamily="34" charset="0"/>
          </a:endParaRPr>
        </a:p>
      </dsp:txBody>
      <dsp:txXfrm>
        <a:off x="3372075" y="1014619"/>
        <a:ext cx="1467700" cy="696188"/>
      </dsp:txXfrm>
    </dsp:sp>
    <dsp:sp modelId="{8A13F319-6D9C-4EEA-8FE9-C8359A5D3C52}">
      <dsp:nvSpPr>
        <dsp:cNvPr id="0" name=""/>
        <dsp:cNvSpPr/>
      </dsp:nvSpPr>
      <dsp:spPr>
        <a:xfrm>
          <a:off x="3436667" y="2374332"/>
          <a:ext cx="1543024" cy="771512"/>
        </a:xfrm>
        <a:prstGeom prst="roundRect">
          <a:avLst/>
        </a:prstGeom>
        <a:gradFill rotWithShape="1">
          <a:gsLst>
            <a:gs pos="0">
              <a:schemeClr val="accent1">
                <a:tint val="98000"/>
                <a:satMod val="110000"/>
                <a:lumMod val="104000"/>
              </a:schemeClr>
            </a:gs>
            <a:gs pos="69000">
              <a:schemeClr val="accent1">
                <a:shade val="84000"/>
                <a:satMod val="130000"/>
                <a:lumMod val="92000"/>
              </a:schemeClr>
            </a:gs>
            <a:gs pos="100000">
              <a:schemeClr val="accent1">
                <a:shade val="76000"/>
                <a:satMod val="130000"/>
                <a:lumMod val="88000"/>
              </a:schemeClr>
            </a:gs>
          </a:gsLst>
          <a:lin ang="5400000" scaled="0"/>
        </a:gradFill>
        <a:ln>
          <a:noFill/>
        </a:ln>
        <a:effectLst>
          <a:outerShdw blurRad="38100" dist="25400" dir="5400000" rotWithShape="0">
            <a:srgbClr val="000000">
              <a:alpha val="75000"/>
            </a:srgbClr>
          </a:outerShdw>
        </a:effectLst>
        <a:scene3d>
          <a:camera prst="orthographicFront">
            <a:rot lat="0" lon="0" rev="0"/>
          </a:camera>
          <a:lightRig rig="threePt" dir="tl"/>
        </a:scene3d>
        <a:sp3d>
          <a:bevelT w="0" h="0"/>
        </a:sp3d>
      </dsp:spPr>
      <dsp:style>
        <a:lnRef idx="0">
          <a:schemeClr val="accent1"/>
        </a:lnRef>
        <a:fillRef idx="3">
          <a:schemeClr val="accent1"/>
        </a:fillRef>
        <a:effectRef idx="3">
          <a:schemeClr val="accent1"/>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latin typeface="Verdana Pro" panose="020B0604030504040204" pitchFamily="34" charset="0"/>
            </a:rPr>
            <a:t>Assess</a:t>
          </a:r>
          <a:endParaRPr lang="en-US" sz="1600" kern="1200" dirty="0">
            <a:latin typeface="Verdana Pro" panose="020B0604030504040204" pitchFamily="34" charset="0"/>
          </a:endParaRPr>
        </a:p>
      </dsp:txBody>
      <dsp:txXfrm>
        <a:off x="3474329" y="2411994"/>
        <a:ext cx="1467700" cy="696188"/>
      </dsp:txXfrm>
    </dsp:sp>
    <dsp:sp modelId="{3B4FDA8B-8187-4074-8D7A-DFAF9F91C324}">
      <dsp:nvSpPr>
        <dsp:cNvPr id="0" name=""/>
        <dsp:cNvSpPr/>
      </dsp:nvSpPr>
      <dsp:spPr>
        <a:xfrm>
          <a:off x="1848815" y="3407278"/>
          <a:ext cx="1543024" cy="771512"/>
        </a:xfrm>
        <a:prstGeom prst="roundRect">
          <a:avLst/>
        </a:prstGeom>
        <a:gradFill rotWithShape="1">
          <a:gsLst>
            <a:gs pos="0">
              <a:schemeClr val="accent1">
                <a:tint val="98000"/>
                <a:satMod val="110000"/>
                <a:lumMod val="104000"/>
              </a:schemeClr>
            </a:gs>
            <a:gs pos="69000">
              <a:schemeClr val="accent1">
                <a:shade val="84000"/>
                <a:satMod val="130000"/>
                <a:lumMod val="92000"/>
              </a:schemeClr>
            </a:gs>
            <a:gs pos="100000">
              <a:schemeClr val="accent1">
                <a:shade val="76000"/>
                <a:satMod val="130000"/>
                <a:lumMod val="88000"/>
              </a:schemeClr>
            </a:gs>
          </a:gsLst>
          <a:lin ang="5400000" scaled="0"/>
        </a:gradFill>
        <a:ln>
          <a:noFill/>
        </a:ln>
        <a:effectLst>
          <a:outerShdw blurRad="38100" dist="25400" dir="5400000" rotWithShape="0">
            <a:srgbClr val="000000">
              <a:alpha val="75000"/>
            </a:srgbClr>
          </a:outerShdw>
        </a:effectLst>
        <a:scene3d>
          <a:camera prst="orthographicFront">
            <a:rot lat="0" lon="0" rev="0"/>
          </a:camera>
          <a:lightRig rig="threePt" dir="tl"/>
        </a:scene3d>
        <a:sp3d>
          <a:bevelT w="0" h="0"/>
        </a:sp3d>
      </dsp:spPr>
      <dsp:style>
        <a:lnRef idx="0">
          <a:schemeClr val="accent1"/>
        </a:lnRef>
        <a:fillRef idx="3">
          <a:schemeClr val="accent1"/>
        </a:fillRef>
        <a:effectRef idx="3">
          <a:schemeClr val="accent1"/>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latin typeface="Verdana Pro" panose="020B0604030504040204" pitchFamily="34" charset="0"/>
            </a:rPr>
            <a:t>Report</a:t>
          </a:r>
          <a:endParaRPr lang="en-US" sz="1600" kern="1200" dirty="0">
            <a:latin typeface="Verdana Pro" panose="020B0604030504040204" pitchFamily="34" charset="0"/>
          </a:endParaRPr>
        </a:p>
      </dsp:txBody>
      <dsp:txXfrm>
        <a:off x="1886477" y="3444940"/>
        <a:ext cx="1467700" cy="696188"/>
      </dsp:txXfrm>
    </dsp:sp>
    <dsp:sp modelId="{6751A1EC-7C58-4758-9E00-E936EFD808B9}">
      <dsp:nvSpPr>
        <dsp:cNvPr id="0" name=""/>
        <dsp:cNvSpPr/>
      </dsp:nvSpPr>
      <dsp:spPr>
        <a:xfrm>
          <a:off x="233842" y="2408413"/>
          <a:ext cx="1543024" cy="771512"/>
        </a:xfrm>
        <a:prstGeom prst="roundRect">
          <a:avLst/>
        </a:prstGeom>
        <a:gradFill rotWithShape="1">
          <a:gsLst>
            <a:gs pos="0">
              <a:schemeClr val="accent1">
                <a:tint val="98000"/>
                <a:satMod val="110000"/>
                <a:lumMod val="104000"/>
              </a:schemeClr>
            </a:gs>
            <a:gs pos="69000">
              <a:schemeClr val="accent1">
                <a:shade val="84000"/>
                <a:satMod val="130000"/>
                <a:lumMod val="92000"/>
              </a:schemeClr>
            </a:gs>
            <a:gs pos="100000">
              <a:schemeClr val="accent1">
                <a:shade val="76000"/>
                <a:satMod val="130000"/>
                <a:lumMod val="88000"/>
              </a:schemeClr>
            </a:gs>
          </a:gsLst>
          <a:lin ang="5400000" scaled="0"/>
        </a:gradFill>
        <a:ln>
          <a:noFill/>
        </a:ln>
        <a:effectLst>
          <a:outerShdw blurRad="38100" dist="25400" dir="5400000" rotWithShape="0">
            <a:srgbClr val="000000">
              <a:alpha val="75000"/>
            </a:srgbClr>
          </a:outerShdw>
        </a:effectLst>
        <a:scene3d>
          <a:camera prst="orthographicFront">
            <a:rot lat="0" lon="0" rev="0"/>
          </a:camera>
          <a:lightRig rig="threePt" dir="tl"/>
        </a:scene3d>
        <a:sp3d>
          <a:bevelT w="0" h="0"/>
        </a:sp3d>
      </dsp:spPr>
      <dsp:style>
        <a:lnRef idx="0">
          <a:schemeClr val="accent1"/>
        </a:lnRef>
        <a:fillRef idx="3">
          <a:schemeClr val="accent1"/>
        </a:fillRef>
        <a:effectRef idx="3">
          <a:schemeClr val="accent1"/>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latin typeface="Verdana Pro" panose="020B0604030504040204" pitchFamily="34" charset="0"/>
            </a:rPr>
            <a:t>Remediate</a:t>
          </a:r>
          <a:endParaRPr lang="en-US" sz="1600" kern="1200" dirty="0">
            <a:latin typeface="Verdana Pro" panose="020B0604030504040204" pitchFamily="34" charset="0"/>
          </a:endParaRPr>
        </a:p>
      </dsp:txBody>
      <dsp:txXfrm>
        <a:off x="271504" y="2446075"/>
        <a:ext cx="1467700" cy="696188"/>
      </dsp:txXfrm>
    </dsp:sp>
    <dsp:sp modelId="{0DEC7980-0A5D-4A3A-B6FB-48C3591CADC1}">
      <dsp:nvSpPr>
        <dsp:cNvPr id="0" name=""/>
        <dsp:cNvSpPr/>
      </dsp:nvSpPr>
      <dsp:spPr>
        <a:xfrm>
          <a:off x="233841" y="1049037"/>
          <a:ext cx="1543024" cy="771512"/>
        </a:xfrm>
        <a:prstGeom prst="roundRect">
          <a:avLst/>
        </a:prstGeom>
        <a:gradFill rotWithShape="1">
          <a:gsLst>
            <a:gs pos="0">
              <a:schemeClr val="accent1">
                <a:tint val="98000"/>
                <a:satMod val="110000"/>
                <a:lumMod val="104000"/>
              </a:schemeClr>
            </a:gs>
            <a:gs pos="69000">
              <a:schemeClr val="accent1">
                <a:shade val="84000"/>
                <a:satMod val="130000"/>
                <a:lumMod val="92000"/>
              </a:schemeClr>
            </a:gs>
            <a:gs pos="100000">
              <a:schemeClr val="accent1">
                <a:shade val="76000"/>
                <a:satMod val="130000"/>
                <a:lumMod val="88000"/>
              </a:schemeClr>
            </a:gs>
          </a:gsLst>
          <a:lin ang="5400000" scaled="0"/>
        </a:gradFill>
        <a:ln>
          <a:noFill/>
        </a:ln>
        <a:effectLst>
          <a:outerShdw blurRad="38100" dist="25400" dir="5400000" rotWithShape="0">
            <a:srgbClr val="000000">
              <a:alpha val="75000"/>
            </a:srgbClr>
          </a:outerShdw>
        </a:effectLst>
        <a:scene3d>
          <a:camera prst="orthographicFront">
            <a:rot lat="0" lon="0" rev="0"/>
          </a:camera>
          <a:lightRig rig="threePt" dir="tl"/>
        </a:scene3d>
        <a:sp3d>
          <a:bevelT w="0" h="0"/>
        </a:sp3d>
      </dsp:spPr>
      <dsp:style>
        <a:lnRef idx="0">
          <a:schemeClr val="accent1"/>
        </a:lnRef>
        <a:fillRef idx="3">
          <a:schemeClr val="accent1"/>
        </a:fillRef>
        <a:effectRef idx="3">
          <a:schemeClr val="accent1"/>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latin typeface="Verdana Pro" panose="020B0604030504040204" pitchFamily="34" charset="0"/>
            </a:rPr>
            <a:t>Verify</a:t>
          </a:r>
          <a:endParaRPr lang="en-US" sz="1600" kern="1200" dirty="0">
            <a:latin typeface="Verdana Pro" panose="020B0604030504040204" pitchFamily="34" charset="0"/>
          </a:endParaRPr>
        </a:p>
      </dsp:txBody>
      <dsp:txXfrm>
        <a:off x="271503" y="1086699"/>
        <a:ext cx="1467700" cy="696188"/>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36CB4BA-0015-4288-97B6-87D2BD6814D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2335E4C3-7906-4198-A22E-5965D4969E0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C53D40A-2062-4BBA-A5F4-9BB0D884A1EC}" type="datetimeFigureOut">
              <a:rPr lang="en-US" smtClean="0"/>
              <a:t>8/4/2021</a:t>
            </a:fld>
            <a:endParaRPr lang="en-US"/>
          </a:p>
        </p:txBody>
      </p:sp>
      <p:sp>
        <p:nvSpPr>
          <p:cNvPr id="4" name="Footer Placeholder 3">
            <a:extLst>
              <a:ext uri="{FF2B5EF4-FFF2-40B4-BE49-F238E27FC236}">
                <a16:creationId xmlns:a16="http://schemas.microsoft.com/office/drawing/2014/main" id="{7C9DB705-17B2-4E70-BC18-A4EB3C6BFD9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DC156BD5-9EAB-4F5C-8AE1-A24E3CBF807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3A5726A-998C-43F3-BCAD-73DC6AD39219}" type="slidenum">
              <a:rPr lang="en-US" smtClean="0"/>
              <a:t>‹#›</a:t>
            </a:fld>
            <a:endParaRPr lang="en-US"/>
          </a:p>
        </p:txBody>
      </p:sp>
    </p:spTree>
    <p:extLst>
      <p:ext uri="{BB962C8B-B14F-4D97-AF65-F5344CB8AC3E}">
        <p14:creationId xmlns:p14="http://schemas.microsoft.com/office/powerpoint/2010/main" val="34978612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F528A3-1E8F-4FC5-93A9-AEB7ECE25875}" type="datetimeFigureOut">
              <a:rPr lang="en-US" smtClean="0"/>
              <a:t>8/4/2021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C57CF9D-27D4-4FA3-B0CD-928819FBC547}" type="slidenum">
              <a:rPr lang="en-US" smtClean="0"/>
              <a:t>‹#›</a:t>
            </a:fld>
            <a:endParaRPr lang="en-US"/>
          </a:p>
        </p:txBody>
      </p:sp>
    </p:spTree>
    <p:extLst>
      <p:ext uri="{BB962C8B-B14F-4D97-AF65-F5344CB8AC3E}">
        <p14:creationId xmlns:p14="http://schemas.microsoft.com/office/powerpoint/2010/main" val="34353796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a:xfrm>
            <a:off x="685800" y="4400549"/>
            <a:ext cx="5486400" cy="4502381"/>
          </a:xfrm>
        </p:spPr>
        <p:txBody>
          <a:bodyPr/>
          <a:lstStyle/>
          <a:p>
            <a:r>
              <a:rPr lang="en-US" i="1" dirty="0"/>
              <a:t>Good morning. My name is &lt;Student Name&gt;.</a:t>
            </a:r>
          </a:p>
          <a:p>
            <a:r>
              <a:rPr lang="en-US" i="1" dirty="0"/>
              <a:t>I work in the MERCURY USA Information Security and Technology Department as a cyber threat analyst.</a:t>
            </a:r>
          </a:p>
          <a:p>
            <a:endParaRPr lang="en-US" i="1" dirty="0"/>
          </a:p>
          <a:p>
            <a:r>
              <a:rPr lang="en-US" i="1" dirty="0"/>
              <a:t>Today, I’ll be presenting our proposal to address the CEO’s mandate to protect the organization from dangerous ransomware attacks.</a:t>
            </a:r>
          </a:p>
          <a:p>
            <a:endParaRPr lang="en-US" i="1" dirty="0"/>
          </a:p>
          <a:p>
            <a:r>
              <a:rPr lang="en-US" i="1" dirty="0"/>
              <a:t>Let’s get started.</a:t>
            </a:r>
          </a:p>
        </p:txBody>
      </p:sp>
      <p:sp>
        <p:nvSpPr>
          <p:cNvPr id="4" name="Slide Number Placeholder 3"/>
          <p:cNvSpPr>
            <a:spLocks noGrp="1"/>
          </p:cNvSpPr>
          <p:nvPr>
            <p:ph type="sldNum" sz="quarter" idx="5"/>
          </p:nvPr>
        </p:nvSpPr>
        <p:spPr/>
        <p:txBody>
          <a:bodyPr/>
          <a:lstStyle/>
          <a:p>
            <a:fld id="{DC57CF9D-27D4-4FA3-B0CD-928819FBC547}" type="slidenum">
              <a:rPr lang="en-US" smtClean="0"/>
              <a:t>1</a:t>
            </a:fld>
            <a:endParaRPr lang="en-US"/>
          </a:p>
        </p:txBody>
      </p:sp>
    </p:spTree>
    <p:extLst>
      <p:ext uri="{BB962C8B-B14F-4D97-AF65-F5344CB8AC3E}">
        <p14:creationId xmlns:p14="http://schemas.microsoft.com/office/powerpoint/2010/main" val="12020231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This presentation focuses on the vulnerabilities identified in Mercury</a:t>
            </a:r>
            <a:r>
              <a:rPr lang="en-US" sz="1200" kern="1200" baseline="0" dirty="0" smtClean="0">
                <a:solidFill>
                  <a:schemeClr val="tx1"/>
                </a:solidFill>
                <a:effectLst/>
                <a:latin typeface="+mn-lt"/>
                <a:ea typeface="+mn-ea"/>
                <a:cs typeface="+mn-cs"/>
              </a:rPr>
              <a:t> USA system</a:t>
            </a:r>
            <a:r>
              <a:rPr lang="en-US" sz="1200" kern="1200" dirty="0" smtClean="0">
                <a:solidFill>
                  <a:schemeClr val="tx1"/>
                </a:solidFill>
                <a:effectLst/>
                <a:latin typeface="+mn-lt"/>
                <a:ea typeface="+mn-ea"/>
                <a:cs typeface="+mn-cs"/>
              </a:rPr>
              <a:t> and how attackers might take advantage of the reported vulnerabilities. The</a:t>
            </a:r>
            <a:r>
              <a:rPr lang="en-US" sz="1200" kern="1200" baseline="0" dirty="0" smtClean="0">
                <a:solidFill>
                  <a:schemeClr val="tx1"/>
                </a:solidFill>
                <a:effectLst/>
                <a:latin typeface="+mn-lt"/>
                <a:ea typeface="+mn-ea"/>
                <a:cs typeface="+mn-cs"/>
              </a:rPr>
              <a:t> presentation will also shed light on the business case at Mercury USA. This will entail information on the business areas that would likely fall prey to the attack in case the vulnerabilities are not addressed fast. </a:t>
            </a:r>
            <a:r>
              <a:rPr lang="en-US" sz="1200" kern="1200" dirty="0" smtClean="0">
                <a:solidFill>
                  <a:schemeClr val="tx1"/>
                </a:solidFill>
                <a:effectLst/>
                <a:latin typeface="+mn-lt"/>
                <a:ea typeface="+mn-ea"/>
                <a:cs typeface="+mn-cs"/>
              </a:rPr>
              <a:t>There is also a recommendation to purchase licenses for Nessus to become part of the organization's cybersecurity tools.</a:t>
            </a:r>
          </a:p>
          <a:p>
            <a:endParaRPr lang="en-US" i="1" dirty="0"/>
          </a:p>
        </p:txBody>
      </p:sp>
      <p:sp>
        <p:nvSpPr>
          <p:cNvPr id="4" name="Slide Number Placeholder 3"/>
          <p:cNvSpPr>
            <a:spLocks noGrp="1"/>
          </p:cNvSpPr>
          <p:nvPr>
            <p:ph type="sldNum" sz="quarter" idx="5"/>
          </p:nvPr>
        </p:nvSpPr>
        <p:spPr/>
        <p:txBody>
          <a:bodyPr/>
          <a:lstStyle/>
          <a:p>
            <a:fld id="{DC57CF9D-27D4-4FA3-B0CD-928819FBC547}" type="slidenum">
              <a:rPr lang="en-US" smtClean="0"/>
              <a:t>2</a:t>
            </a:fld>
            <a:endParaRPr lang="en-US"/>
          </a:p>
        </p:txBody>
      </p:sp>
    </p:spTree>
    <p:extLst>
      <p:ext uri="{BB962C8B-B14F-4D97-AF65-F5344CB8AC3E}">
        <p14:creationId xmlns:p14="http://schemas.microsoft.com/office/powerpoint/2010/main" val="12759454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a:xfrm>
            <a:off x="685800" y="4400549"/>
            <a:ext cx="5486400" cy="4186497"/>
          </a:xfrm>
        </p:spPr>
        <p:txBody>
          <a:bodyPr/>
          <a:lstStyle/>
          <a:p>
            <a:endParaRPr lang="en-US" i="1" dirty="0" smtClean="0"/>
          </a:p>
          <a:p>
            <a:r>
              <a:rPr lang="en-US" sz="1200" kern="1200" dirty="0" smtClean="0">
                <a:solidFill>
                  <a:schemeClr val="tx1"/>
                </a:solidFill>
                <a:effectLst/>
                <a:latin typeface="+mn-lt"/>
                <a:ea typeface="+mn-ea"/>
                <a:cs typeface="+mn-cs"/>
              </a:rPr>
              <a:t>The CEO's main concern was about the vulnerabilities that could be exploited to access consumer data leading to a loss in customer confidence. This is the same thing that had happened to their biggest competitors. The important data to the organization includes; order data, customer lists, sales leads, credit card information, among other pieces of pertinent information. As</a:t>
            </a:r>
            <a:r>
              <a:rPr lang="en-US" sz="1200" kern="1200" baseline="0" dirty="0" smtClean="0">
                <a:solidFill>
                  <a:schemeClr val="tx1"/>
                </a:solidFill>
                <a:effectLst/>
                <a:latin typeface="+mn-lt"/>
                <a:ea typeface="+mn-ea"/>
                <a:cs typeface="+mn-cs"/>
              </a:rPr>
              <a:t> such, the recommendations provided here-in will help the business in averting a potential crisis if a cyber-criminal decided to exploit the vulnerabilities identified. </a:t>
            </a:r>
            <a:endParaRPr lang="en-US" i="1" dirty="0" smtClean="0"/>
          </a:p>
          <a:p>
            <a:endParaRPr lang="en-US" i="1" dirty="0"/>
          </a:p>
        </p:txBody>
      </p:sp>
      <p:sp>
        <p:nvSpPr>
          <p:cNvPr id="4" name="Slide Number Placeholder 3"/>
          <p:cNvSpPr>
            <a:spLocks noGrp="1"/>
          </p:cNvSpPr>
          <p:nvPr>
            <p:ph type="sldNum" sz="quarter" idx="5"/>
          </p:nvPr>
        </p:nvSpPr>
        <p:spPr/>
        <p:txBody>
          <a:bodyPr/>
          <a:lstStyle/>
          <a:p>
            <a:fld id="{DC57CF9D-27D4-4FA3-B0CD-928819FBC547}" type="slidenum">
              <a:rPr lang="en-US" smtClean="0"/>
              <a:t>3</a:t>
            </a:fld>
            <a:endParaRPr lang="en-US"/>
          </a:p>
        </p:txBody>
      </p:sp>
    </p:spTree>
    <p:extLst>
      <p:ext uri="{BB962C8B-B14F-4D97-AF65-F5344CB8AC3E}">
        <p14:creationId xmlns:p14="http://schemas.microsoft.com/office/powerpoint/2010/main" val="39759505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a:xfrm>
            <a:off x="685800" y="4400549"/>
            <a:ext cx="5486400" cy="4186497"/>
          </a:xfrm>
        </p:spPr>
        <p:txBody>
          <a:bodyPr/>
          <a:lstStyle/>
          <a:p>
            <a:r>
              <a:rPr lang="en-US" sz="1200" kern="1200" dirty="0" smtClean="0">
                <a:solidFill>
                  <a:schemeClr val="tx1"/>
                </a:solidFill>
                <a:effectLst/>
                <a:latin typeface="+mn-lt"/>
                <a:ea typeface="+mn-ea"/>
                <a:cs typeface="+mn-cs"/>
              </a:rPr>
              <a:t>The first vulnerability identified as a threat to Mercury USA's operations is the lack of a critical security update in their host machine. This is a security update published in Microsoft Bulletin MS17-010 (Fujimoto et al., 2019). Organizations should install security updates to ensure that they protect their systems from malicious attacks. They can also avoid vulnerabilities identified in outdated programs (Fleischmann et al., 2016). If Mercury USA does not handle this vulnerability, remote attackers can access the target machines in their organization. They will also execute code that would be detrimental to the organization as the attackers can easily attack their entire system by elevating their privilege. The second vulnerability identified is that the host machine runs an operating system that has reached the end of life. Operating systems that have reached the end of life are not subject to any updates and are at a high risk of cyber-attacks because they do not receive any security updates. As such, Mercury U.S should ensure that it updates its operating system soon. The third vulnerability is a medium level threat, although the organization should ensure it is taken earnestly and addressed as soon as possible. Running MSRPS services can be enumerated through connecting on port 135 and handling the applicable queries. This is an urgent matter because the first step that attackers engage in is the enumeration of the target system. as such, having such a vulnerability in the organization makes it easy for the attacker to create a successful attack strategy through information gathering</a:t>
            </a:r>
            <a:endParaRPr lang="en-US" i="1" dirty="0"/>
          </a:p>
        </p:txBody>
      </p:sp>
      <p:sp>
        <p:nvSpPr>
          <p:cNvPr id="4" name="Slide Number Placeholder 3"/>
          <p:cNvSpPr>
            <a:spLocks noGrp="1"/>
          </p:cNvSpPr>
          <p:nvPr>
            <p:ph type="sldNum" sz="quarter" idx="5"/>
          </p:nvPr>
        </p:nvSpPr>
        <p:spPr/>
        <p:txBody>
          <a:bodyPr/>
          <a:lstStyle/>
          <a:p>
            <a:fld id="{DC57CF9D-27D4-4FA3-B0CD-928819FBC547}" type="slidenum">
              <a:rPr lang="en-US" smtClean="0"/>
              <a:t>4</a:t>
            </a:fld>
            <a:endParaRPr lang="en-US"/>
          </a:p>
        </p:txBody>
      </p:sp>
    </p:spTree>
    <p:extLst>
      <p:ext uri="{BB962C8B-B14F-4D97-AF65-F5344CB8AC3E}">
        <p14:creationId xmlns:p14="http://schemas.microsoft.com/office/powerpoint/2010/main" val="39759505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Our VM process took place in six steps. The first step was a discovery that involved taking an inventory of all organizational assets and identifying host details. This helped identify security vulnerabilities regularly through an automated schedule. The second step is categorizing assets into business units to determine the criticality of the units to the business operations. The assessment stage involves determining a baseline risk profile to eliminate risks based on the asset's criticality and classification and the threat. The report stage involves documenting a security plan, monitoring any suspicious activities, and a full description of the known vulnerabilities. Remediation is where the vulnerabilities are fixed according to the business risk they cause, leading to the verification stage where there is confirmation of the elimination of threats through follow-up audits.</a:t>
            </a:r>
          </a:p>
          <a:p>
            <a:endParaRPr lang="en-US" i="1" dirty="0"/>
          </a:p>
        </p:txBody>
      </p:sp>
      <p:sp>
        <p:nvSpPr>
          <p:cNvPr id="4" name="Slide Number Placeholder 3"/>
          <p:cNvSpPr>
            <a:spLocks noGrp="1"/>
          </p:cNvSpPr>
          <p:nvPr>
            <p:ph type="sldNum" sz="quarter" idx="5"/>
          </p:nvPr>
        </p:nvSpPr>
        <p:spPr/>
        <p:txBody>
          <a:bodyPr/>
          <a:lstStyle/>
          <a:p>
            <a:fld id="{DC57CF9D-27D4-4FA3-B0CD-928819FBC547}" type="slidenum">
              <a:rPr lang="en-US" smtClean="0"/>
              <a:t>5</a:t>
            </a:fld>
            <a:endParaRPr lang="en-US"/>
          </a:p>
        </p:txBody>
      </p:sp>
    </p:spTree>
    <p:extLst>
      <p:ext uri="{BB962C8B-B14F-4D97-AF65-F5344CB8AC3E}">
        <p14:creationId xmlns:p14="http://schemas.microsoft.com/office/powerpoint/2010/main" val="12759454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This tool will help Mercury USA with regulatory and standards compliance through its custom audit files provision. Nessus has a feature and a document syntax that helps technical professionals create custom audit files for any target system (</a:t>
            </a:r>
            <a:r>
              <a:rPr lang="en-US" sz="1200" kern="1200" dirty="0" err="1" smtClean="0">
                <a:solidFill>
                  <a:schemeClr val="tx1"/>
                </a:solidFill>
                <a:effectLst/>
                <a:latin typeface="+mn-lt"/>
                <a:ea typeface="+mn-ea"/>
                <a:cs typeface="+mn-cs"/>
              </a:rPr>
              <a:t>Gula</a:t>
            </a:r>
            <a:r>
              <a:rPr lang="en-US" sz="1200" kern="1200" dirty="0" smtClean="0">
                <a:solidFill>
                  <a:schemeClr val="tx1"/>
                </a:solidFill>
                <a:effectLst/>
                <a:latin typeface="+mn-lt"/>
                <a:ea typeface="+mn-ea"/>
                <a:cs typeface="+mn-cs"/>
              </a:rPr>
              <a:t> &amp; </a:t>
            </a:r>
            <a:r>
              <a:rPr lang="en-US" sz="1200" kern="1200" dirty="0" err="1" smtClean="0">
                <a:solidFill>
                  <a:schemeClr val="tx1"/>
                </a:solidFill>
                <a:effectLst/>
                <a:latin typeface="+mn-lt"/>
                <a:ea typeface="+mn-ea"/>
                <a:cs typeface="+mn-cs"/>
              </a:rPr>
              <a:t>Arboi</a:t>
            </a:r>
            <a:r>
              <a:rPr lang="en-US" sz="1200" kern="1200" dirty="0" smtClean="0">
                <a:solidFill>
                  <a:schemeClr val="tx1"/>
                </a:solidFill>
                <a:effectLst/>
                <a:latin typeface="+mn-lt"/>
                <a:ea typeface="+mn-ea"/>
                <a:cs typeface="+mn-cs"/>
              </a:rPr>
              <a:t>, 2010). This reveals any compliance issues with the system at Mercury USA. The presentation has keen attention to detail and is well organized, immediately drawing the professional to critical vulnerabilities. Apart from affordability, this tool is quality and efficient and thus worth the cost. Mercury USA should purchase the tool to provide two benefits: vulnerability scanning alongside compliance checks.</a:t>
            </a:r>
          </a:p>
          <a:p>
            <a:endParaRPr lang="en-US" i="1" dirty="0"/>
          </a:p>
        </p:txBody>
      </p:sp>
      <p:sp>
        <p:nvSpPr>
          <p:cNvPr id="4" name="Slide Number Placeholder 3"/>
          <p:cNvSpPr>
            <a:spLocks noGrp="1"/>
          </p:cNvSpPr>
          <p:nvPr>
            <p:ph type="sldNum" sz="quarter" idx="5"/>
          </p:nvPr>
        </p:nvSpPr>
        <p:spPr/>
        <p:txBody>
          <a:bodyPr/>
          <a:lstStyle/>
          <a:p>
            <a:fld id="{DC57CF9D-27D4-4FA3-B0CD-928819FBC547}" type="slidenum">
              <a:rPr lang="en-US" smtClean="0"/>
              <a:t>6</a:t>
            </a:fld>
            <a:endParaRPr lang="en-US"/>
          </a:p>
        </p:txBody>
      </p:sp>
    </p:spTree>
    <p:extLst>
      <p:ext uri="{BB962C8B-B14F-4D97-AF65-F5344CB8AC3E}">
        <p14:creationId xmlns:p14="http://schemas.microsoft.com/office/powerpoint/2010/main" val="26896667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a:xfrm>
            <a:off x="685800" y="4400549"/>
            <a:ext cx="5486400" cy="4186497"/>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licensing of the Nessus tool is quite affordable since it stands at $2960 annually. On the manpower, the organization will need to fund a threat vulnerability analysis training where the IT staff members will learn how to use the Nessus tool. The management, however, may not be able to understand the report that the tool generates due to technical complexity. The IT staff will also receive training on how to interpret these results and make them easier for different stakeholders who are not technically versed with the tool. The measure of success will be by analyzing the tool's scalability and reporting before its installation and after that to determine whether there are any positive changes. </a:t>
            </a:r>
          </a:p>
          <a:p>
            <a:endParaRPr lang="en-US" i="1" dirty="0"/>
          </a:p>
        </p:txBody>
      </p:sp>
      <p:sp>
        <p:nvSpPr>
          <p:cNvPr id="4" name="Slide Number Placeholder 3"/>
          <p:cNvSpPr>
            <a:spLocks noGrp="1"/>
          </p:cNvSpPr>
          <p:nvPr>
            <p:ph type="sldNum" sz="quarter" idx="5"/>
          </p:nvPr>
        </p:nvSpPr>
        <p:spPr/>
        <p:txBody>
          <a:bodyPr/>
          <a:lstStyle/>
          <a:p>
            <a:fld id="{DC57CF9D-27D4-4FA3-B0CD-928819FBC547}" type="slidenum">
              <a:rPr lang="en-US" smtClean="0"/>
              <a:t>7</a:t>
            </a:fld>
            <a:endParaRPr lang="en-US"/>
          </a:p>
        </p:txBody>
      </p:sp>
    </p:spTree>
    <p:extLst>
      <p:ext uri="{BB962C8B-B14F-4D97-AF65-F5344CB8AC3E}">
        <p14:creationId xmlns:p14="http://schemas.microsoft.com/office/powerpoint/2010/main" val="39759505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Mercury USA should purchase the Nessus tool because of the massive benefits that it holds for the organization. It will help in regulatory compliance while still identifying potential vulnerabilities for risk management in the organization. The management will reap benefits as they have an organization ready to address various risks with information security. The employees will get to understand various risks through the automation of vulnerability scanning. Wholesomely, the organization will ensure business continuity with minimal disruptions on the side of information security which is imperative for competitive advantage and profitability.</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C57CF9D-27D4-4FA3-B0CD-928819FBC547}" type="slidenum">
              <a:rPr lang="en-US" smtClean="0"/>
              <a:t>8</a:t>
            </a:fld>
            <a:endParaRPr lang="en-US"/>
          </a:p>
        </p:txBody>
      </p:sp>
    </p:spTree>
    <p:extLst>
      <p:ext uri="{BB962C8B-B14F-4D97-AF65-F5344CB8AC3E}">
        <p14:creationId xmlns:p14="http://schemas.microsoft.com/office/powerpoint/2010/main" val="26896667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5"/>
          </p:nvPr>
        </p:nvSpPr>
        <p:spPr/>
        <p:txBody>
          <a:bodyPr/>
          <a:lstStyle/>
          <a:p>
            <a:fld id="{DC57CF9D-27D4-4FA3-B0CD-928819FBC547}" type="slidenum">
              <a:rPr lang="en-US" smtClean="0"/>
              <a:t>9</a:t>
            </a:fld>
            <a:endParaRPr lang="en-US"/>
          </a:p>
        </p:txBody>
      </p:sp>
    </p:spTree>
    <p:extLst>
      <p:ext uri="{BB962C8B-B14F-4D97-AF65-F5344CB8AC3E}">
        <p14:creationId xmlns:p14="http://schemas.microsoft.com/office/powerpoint/2010/main" val="35947360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59236" y="2075504"/>
            <a:ext cx="8679915" cy="1748729"/>
          </a:xfrm>
        </p:spPr>
        <p:txBody>
          <a:bodyPr bIns="0" anchor="b">
            <a:normAutofit/>
          </a:bodyPr>
          <a:lstStyle>
            <a:lvl1pPr algn="ctr">
              <a:lnSpc>
                <a:spcPct val="80000"/>
              </a:lnSpc>
              <a:defRPr sz="5400" spc="-150">
                <a:solidFill>
                  <a:srgbClr val="FFFEFF"/>
                </a:solidFill>
              </a:defRPr>
            </a:lvl1pPr>
          </a:lstStyle>
          <a:p>
            <a:r>
              <a:rPr lang="en-US"/>
              <a:t>Click to edit Master title style</a:t>
            </a:r>
          </a:p>
        </p:txBody>
      </p:sp>
      <p:sp>
        <p:nvSpPr>
          <p:cNvPr id="3" name="Subtitle 2"/>
          <p:cNvSpPr>
            <a:spLocks noGrp="1"/>
          </p:cNvSpPr>
          <p:nvPr>
            <p:ph type="subTitle" idx="1"/>
          </p:nvPr>
        </p:nvSpPr>
        <p:spPr>
          <a:xfrm>
            <a:off x="1759237" y="3906266"/>
            <a:ext cx="8673427" cy="1322587"/>
          </a:xfrm>
        </p:spPr>
        <p:txBody>
          <a:bodyPr tIns="0">
            <a:normAutofit/>
          </a:bodyPr>
          <a:lstStyle>
            <a:lvl1pPr marL="0" indent="0" algn="ctr">
              <a:lnSpc>
                <a:spcPct val="100000"/>
              </a:lnSpc>
              <a:buNone/>
              <a:defRPr sz="1800" b="0">
                <a:solidFill>
                  <a:srgbClr val="FFFEFF"/>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8982982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Content with Caption">
    <p:spTree>
      <p:nvGrpSpPr>
        <p:cNvPr id="1" name=""/>
        <p:cNvGrpSpPr/>
        <p:nvPr/>
      </p:nvGrpSpPr>
      <p:grpSpPr>
        <a:xfrm>
          <a:off x="0" y="0"/>
          <a:ext cx="0" cy="0"/>
          <a:chOff x="0" y="0"/>
          <a:chExt cx="0" cy="0"/>
        </a:xfrm>
      </p:grpSpPr>
      <p:sp>
        <p:nvSpPr>
          <p:cNvPr id="9" name="Text Placeholder 2">
            <a:extLst>
              <a:ext uri="{FF2B5EF4-FFF2-40B4-BE49-F238E27FC236}">
                <a16:creationId xmlns:a16="http://schemas.microsoft.com/office/drawing/2014/main" id="{A8B963B6-8060-40A8-947C-785371061940}"/>
              </a:ext>
            </a:extLst>
          </p:cNvPr>
          <p:cNvSpPr>
            <a:spLocks noGrp="1"/>
          </p:cNvSpPr>
          <p:nvPr>
            <p:ph idx="1"/>
          </p:nvPr>
        </p:nvSpPr>
        <p:spPr>
          <a:xfrm>
            <a:off x="531629" y="1995055"/>
            <a:ext cx="10853390" cy="4056754"/>
          </a:xfrm>
          <a:prstGeom prst="rect">
            <a:avLst/>
          </a:prstGeom>
        </p:spPr>
        <p:txBody>
          <a:bodyPr vert="horz" lIns="91440" tIns="45720" rIns="91440" bIns="45720" rtlCol="0">
            <a:normAutofit/>
          </a:bodyPr>
          <a:lstStyle>
            <a:lvl1pPr>
              <a:defRPr sz="3200">
                <a:solidFill>
                  <a:schemeClr val="bg1"/>
                </a:solidFill>
                <a:latin typeface="Verdana Pro" panose="020B0604030504040204" pitchFamily="34" charset="0"/>
              </a:defRPr>
            </a:lvl1pPr>
            <a:lvl2pPr>
              <a:defRPr sz="2800">
                <a:solidFill>
                  <a:schemeClr val="bg1"/>
                </a:solidFill>
                <a:latin typeface="Verdana Pro" panose="020B0604030504040204" pitchFamily="34" charset="0"/>
              </a:defRPr>
            </a:lvl2pPr>
            <a:lvl3pPr>
              <a:defRPr sz="2400">
                <a:solidFill>
                  <a:schemeClr val="bg1"/>
                </a:solidFill>
                <a:latin typeface="Verdana Pro" panose="020B0604030504040204" pitchFamily="34" charset="0"/>
              </a:defRPr>
            </a:lvl3pPr>
            <a:lvl4pPr>
              <a:defRPr sz="2000">
                <a:solidFill>
                  <a:schemeClr val="bg1"/>
                </a:solidFill>
                <a:latin typeface="Verdana Pro" panose="020B0604030504040204" pitchFamily="34" charset="0"/>
              </a:defRPr>
            </a:lvl4pPr>
            <a:lvl5pPr>
              <a:defRPr sz="2000">
                <a:solidFill>
                  <a:schemeClr val="bg1"/>
                </a:solidFill>
                <a:latin typeface="Verdana Pro"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90956594"/>
      </p:ext>
    </p:extLst>
  </p:cSld>
  <p:clrMapOvr>
    <a:masterClrMapping/>
  </p:clrMapOvr>
  <p:hf sldNum="0" hdr="0" ftr="0" dt="0"/>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B0A457F-73DC-7E4D-B3B4-5BD26D08B407}"/>
              </a:ext>
            </a:extLst>
          </p:cNvPr>
          <p:cNvSpPr/>
          <p:nvPr userDrawn="1"/>
        </p:nvSpPr>
        <p:spPr>
          <a:xfrm>
            <a:off x="1" y="0"/>
            <a:ext cx="12192000" cy="1614384"/>
          </a:xfrm>
          <a:prstGeom prst="rect">
            <a:avLst/>
          </a:prstGeom>
          <a:solidFill>
            <a:srgbClr val="06192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891161" y="2358391"/>
            <a:ext cx="3498667" cy="2456485"/>
          </a:xfrm>
          <a:prstGeom prst="rect">
            <a:avLst/>
          </a:prstGeom>
        </p:spPr>
        <p:txBody>
          <a:bodyPr vert="horz" lIns="228600" tIns="228600" rIns="228600" bIns="228600" rtlCol="0" anchor="ctr">
            <a:normAutofit/>
          </a:bodyPr>
          <a:lstStyle/>
          <a:p>
            <a:r>
              <a:rPr lang="en-US"/>
              <a:t>Click to edit Master title style</a:t>
            </a:r>
          </a:p>
        </p:txBody>
      </p:sp>
      <p:sp>
        <p:nvSpPr>
          <p:cNvPr id="3" name="Text Placeholder 2"/>
          <p:cNvSpPr>
            <a:spLocks noGrp="1"/>
          </p:cNvSpPr>
          <p:nvPr>
            <p:ph type="body" idx="1"/>
          </p:nvPr>
        </p:nvSpPr>
        <p:spPr>
          <a:xfrm>
            <a:off x="5306291" y="1995055"/>
            <a:ext cx="6078727" cy="405675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2">
            <a:extLst>
              <a:ext uri="{FF2B5EF4-FFF2-40B4-BE49-F238E27FC236}">
                <a16:creationId xmlns:a16="http://schemas.microsoft.com/office/drawing/2014/main" id="{654D34F1-F0DD-DD40-AFD5-41643D8952D1}"/>
              </a:ext>
            </a:extLst>
          </p:cNvPr>
          <p:cNvPicPr>
            <a:picLocks noChangeAspect="1" noChangeArrowheads="1"/>
          </p:cNvPicPr>
          <p:nvPr userDrawn="1"/>
        </p:nvPicPr>
        <p:blipFill>
          <a:blip r:embed="rId4">
            <a:alphaModFix/>
            <a:extLst>
              <a:ext uri="{28A0092B-C50C-407E-A947-70E740481C1C}">
                <a14:useLocalDpi xmlns:a14="http://schemas.microsoft.com/office/drawing/2010/main" val="0"/>
              </a:ext>
            </a:extLst>
          </a:blip>
          <a:srcRect/>
          <a:stretch>
            <a:fillRect/>
          </a:stretch>
        </p:blipFill>
        <p:spPr bwMode="auto">
          <a:xfrm>
            <a:off x="0" y="0"/>
            <a:ext cx="2867891" cy="16143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5390774"/>
      </p:ext>
    </p:extLst>
  </p:cSld>
  <p:clrMap bg1="lt1" tx1="dk1" bg2="lt2" tx2="dk2" accent1="accent1" accent2="accent2" accent3="accent3" accent4="accent4" accent5="accent5" accent6="accent6" hlink="hlink" folHlink="folHlink"/>
  <p:sldLayoutIdLst>
    <p:sldLayoutId id="2147484402" r:id="rId1"/>
    <p:sldLayoutId id="2147484414" r:id="rId2"/>
  </p:sldLayoutIdLst>
  <p:hf sldNum="0" hdr="0" ftr="0" dt="0"/>
  <p:txStyles>
    <p:titleStyle>
      <a:lvl1pPr algn="ctr" defTabSz="914400" rtl="0" eaLnBrk="1" latinLnBrk="0" hangingPunct="1">
        <a:lnSpc>
          <a:spcPct val="85000"/>
        </a:lnSpc>
        <a:spcBef>
          <a:spcPct val="0"/>
        </a:spcBef>
        <a:buNone/>
        <a:defRPr sz="4000" b="0" i="0" kern="1200" cap="none" spc="-150">
          <a:solidFill>
            <a:schemeClr val="bg1"/>
          </a:solidFill>
          <a:effectLst/>
          <a:latin typeface="Verdana Pro" panose="020B0604030504040204" pitchFamily="34" charset="0"/>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bg1"/>
          </a:solidFill>
          <a:effectLst/>
          <a:latin typeface="Verdana Pro" panose="020B0604030504040204" pitchFamily="34" charset="0"/>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bg1"/>
          </a:solidFill>
          <a:effectLst/>
          <a:latin typeface="Verdana Pro" panose="020B0604030504040204" pitchFamily="34" charset="0"/>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bg1"/>
          </a:solidFill>
          <a:effectLst/>
          <a:latin typeface="Verdana Pro" panose="020B0604030504040204" pitchFamily="34" charset="0"/>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bg1"/>
          </a:solidFill>
          <a:effectLst/>
          <a:latin typeface="Verdana Pro" panose="020B0604030504040204" pitchFamily="34" charset="0"/>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bg1"/>
          </a:solidFill>
          <a:effectLst/>
          <a:latin typeface="Verdana Pro" panose="020B0604030504040204" pitchFamily="34" charset="0"/>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tenable.com/sites/drupal.dmz.tenablesecurity.com/files/uploads/documents/whitepapers/Demonstrating%20Compliance%20with%20Nessus%20Web%20Application%20Scans.pdf" TargetMode="External"/><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D180174-27C9-4FDE-A074-554C61EF3D9C}"/>
              </a:ext>
            </a:extLst>
          </p:cNvPr>
          <p:cNvSpPr txBox="1"/>
          <p:nvPr/>
        </p:nvSpPr>
        <p:spPr>
          <a:xfrm>
            <a:off x="10549243" y="5063284"/>
            <a:ext cx="1642757" cy="300082"/>
          </a:xfrm>
          <a:prstGeom prst="rect">
            <a:avLst/>
          </a:prstGeom>
          <a:noFill/>
        </p:spPr>
        <p:txBody>
          <a:bodyPr wrap="none" rtlCol="0">
            <a:spAutoFit/>
          </a:bodyPr>
          <a:lstStyle/>
          <a:p>
            <a:r>
              <a:rPr lang="en-US" sz="1350"/>
              <a:t>&lt;insert narration&gt;</a:t>
            </a:r>
          </a:p>
        </p:txBody>
      </p:sp>
      <p:sp>
        <p:nvSpPr>
          <p:cNvPr id="7" name="Rectangle 6">
            <a:extLst>
              <a:ext uri="{FF2B5EF4-FFF2-40B4-BE49-F238E27FC236}">
                <a16:creationId xmlns:a16="http://schemas.microsoft.com/office/drawing/2014/main" id="{1AFF6205-92C5-164C-A6A9-DB82E6EB6DEB}"/>
              </a:ext>
            </a:extLst>
          </p:cNvPr>
          <p:cNvSpPr/>
          <p:nvPr/>
        </p:nvSpPr>
        <p:spPr>
          <a:xfrm>
            <a:off x="0" y="2200962"/>
            <a:ext cx="12191999" cy="2862322"/>
          </a:xfrm>
          <a:prstGeom prst="rect">
            <a:avLst/>
          </a:prstGeom>
        </p:spPr>
        <p:txBody>
          <a:bodyPr wrap="square">
            <a:spAutoFit/>
          </a:bodyPr>
          <a:lstStyle/>
          <a:p>
            <a:pPr algn="ctr"/>
            <a:r>
              <a:rPr lang="en-US" sz="3600" b="1">
                <a:solidFill>
                  <a:schemeClr val="bg1"/>
                </a:solidFill>
                <a:latin typeface="Calibri" panose="020F0502020204030204" pitchFamily="34" charset="0"/>
                <a:cs typeface="Calibri" panose="020F0502020204030204" pitchFamily="34" charset="0"/>
              </a:rPr>
              <a:t>&lt;Title&gt;</a:t>
            </a:r>
            <a:br>
              <a:rPr lang="en-US" sz="3600" b="1">
                <a:solidFill>
                  <a:schemeClr val="bg1"/>
                </a:solidFill>
                <a:latin typeface="Calibri" panose="020F0502020204030204" pitchFamily="34" charset="0"/>
                <a:cs typeface="Calibri" panose="020F0502020204030204" pitchFamily="34" charset="0"/>
              </a:rPr>
            </a:br>
            <a:r>
              <a:rPr lang="en-US" sz="3600" b="1">
                <a:solidFill>
                  <a:schemeClr val="bg1"/>
                </a:solidFill>
                <a:latin typeface="Calibri" panose="020F0502020204030204" pitchFamily="34" charset="0"/>
                <a:cs typeface="Calibri" panose="020F0502020204030204" pitchFamily="34" charset="0"/>
              </a:rPr>
              <a:t/>
            </a:r>
            <a:br>
              <a:rPr lang="en-US" sz="3600" b="1">
                <a:solidFill>
                  <a:schemeClr val="bg1"/>
                </a:solidFill>
                <a:latin typeface="Calibri" panose="020F0502020204030204" pitchFamily="34" charset="0"/>
                <a:cs typeface="Calibri" panose="020F0502020204030204" pitchFamily="34" charset="0"/>
              </a:rPr>
            </a:br>
            <a:r>
              <a:rPr lang="en-US" sz="3600" b="1">
                <a:solidFill>
                  <a:schemeClr val="bg1"/>
                </a:solidFill>
                <a:latin typeface="Calibri" panose="020F0502020204030204" pitchFamily="34" charset="0"/>
                <a:cs typeface="Calibri" panose="020F0502020204030204" pitchFamily="34" charset="0"/>
              </a:rPr>
              <a:t>CMIT 421 &lt;Section #&gt;</a:t>
            </a:r>
            <a:br>
              <a:rPr lang="en-US" sz="3600" b="1">
                <a:solidFill>
                  <a:schemeClr val="bg1"/>
                </a:solidFill>
                <a:latin typeface="Calibri" panose="020F0502020204030204" pitchFamily="34" charset="0"/>
                <a:cs typeface="Calibri" panose="020F0502020204030204" pitchFamily="34" charset="0"/>
              </a:rPr>
            </a:br>
            <a:r>
              <a:rPr lang="en-US" sz="3600" b="1">
                <a:solidFill>
                  <a:schemeClr val="bg1"/>
                </a:solidFill>
                <a:latin typeface="Calibri" panose="020F0502020204030204" pitchFamily="34" charset="0"/>
                <a:cs typeface="Calibri" panose="020F0502020204030204" pitchFamily="34" charset="0"/>
              </a:rPr>
              <a:t>&lt;Student Name&gt;</a:t>
            </a:r>
            <a:br>
              <a:rPr lang="en-US" sz="3600" b="1">
                <a:solidFill>
                  <a:schemeClr val="bg1"/>
                </a:solidFill>
                <a:latin typeface="Calibri" panose="020F0502020204030204" pitchFamily="34" charset="0"/>
                <a:cs typeface="Calibri" panose="020F0502020204030204" pitchFamily="34" charset="0"/>
              </a:rPr>
            </a:br>
            <a:fld id="{F655FBE0-FE21-A04C-9998-CF907E00E6E6}" type="datetime4">
              <a:rPr lang="en-US" sz="3600" b="1" smtClean="0">
                <a:solidFill>
                  <a:schemeClr val="bg1"/>
                </a:solidFill>
                <a:latin typeface="Calibri" panose="020F0502020204030204" pitchFamily="34" charset="0"/>
                <a:cs typeface="Calibri" panose="020F0502020204030204" pitchFamily="34" charset="0"/>
              </a:rPr>
              <a:t>August 4, 2021</a:t>
            </a:fld>
            <a:endParaRPr lang="en-US" sz="3600" b="1">
              <a:solidFill>
                <a:schemeClr val="bg1"/>
              </a:solidFill>
              <a:latin typeface="Calibri" panose="020F0502020204030204" pitchFamily="34" charset="0"/>
              <a:cs typeface="Calibri" panose="020F0502020204030204" pitchFamily="34" charset="0"/>
            </a:endParaRPr>
          </a:p>
        </p:txBody>
      </p:sp>
      <p:pic>
        <p:nvPicPr>
          <p:cNvPr id="5" name="Video 4">
            <a:hlinkClick r:id="" action="ppaction://media"/>
            <a:extLst>
              <a:ext uri="{FF2B5EF4-FFF2-40B4-BE49-F238E27FC236}">
                <a16:creationId xmlns:a16="http://schemas.microsoft.com/office/drawing/2014/main" id="{05D81BE0-CAA8-4BA4-84D5-BDCA195149F0}"/>
              </a:ext>
            </a:extLst>
          </p:cNvPr>
          <p:cNvPicPr>
            <a:picLocks noChangeAspect="1"/>
          </p:cNvPicPr>
          <p:nvPr>
            <a:videoFile r:link="rId2"/>
            <p:extLst>
              <p:ext uri="{DAA4B4D4-6D71-4841-9C94-3DE7FCFB9230}">
                <p14:media xmlns:p14="http://schemas.microsoft.com/office/powerpoint/2010/main" r:embed="rId1"/>
              </p:ext>
              <p:ext uri="{42D2F446-02D8-4167-A562-619A0277C38B}">
                <p15:isNarration xmlns:p15="http://schemas.microsoft.com/office/powerpoint/2012/main" val="1"/>
              </p:ext>
            </p:extLst>
          </p:nvPr>
        </p:nvPicPr>
        <p:blipFill>
          <a:blip r:embed="rId5"/>
          <a:stretch>
            <a:fillRect/>
          </a:stretch>
        </p:blipFill>
        <p:spPr>
          <a:xfrm>
            <a:off x="9906000" y="5143500"/>
            <a:ext cx="2285999" cy="1714500"/>
          </a:xfrm>
          <a:prstGeom prst="rect">
            <a:avLst/>
          </a:prstGeom>
        </p:spPr>
      </p:pic>
    </p:spTree>
    <p:extLst>
      <p:ext uri="{BB962C8B-B14F-4D97-AF65-F5344CB8AC3E}">
        <p14:creationId xmlns:p14="http://schemas.microsoft.com/office/powerpoint/2010/main" val="14463522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Tm="21374"/>
    </mc:Choice>
    <mc:Fallback xmlns="">
      <p:transition spd="slow" advTm="213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80D97A7-A768-49BA-A740-997D638186A6}"/>
              </a:ext>
            </a:extLst>
          </p:cNvPr>
          <p:cNvSpPr txBox="1"/>
          <p:nvPr/>
        </p:nvSpPr>
        <p:spPr>
          <a:xfrm>
            <a:off x="9805767" y="5779316"/>
            <a:ext cx="1816523" cy="300082"/>
          </a:xfrm>
          <a:prstGeom prst="rect">
            <a:avLst/>
          </a:prstGeom>
          <a:noFill/>
        </p:spPr>
        <p:txBody>
          <a:bodyPr wrap="none" rtlCol="0">
            <a:spAutoFit/>
          </a:bodyPr>
          <a:lstStyle/>
          <a:p>
            <a:r>
              <a:rPr lang="en-US" sz="1350">
                <a:latin typeface="Verdana Pro" panose="020B0604030504040204" pitchFamily="34" charset="0"/>
              </a:rPr>
              <a:t>&lt;insert narration&gt;</a:t>
            </a:r>
          </a:p>
        </p:txBody>
      </p:sp>
      <p:sp>
        <p:nvSpPr>
          <p:cNvPr id="6" name="Subtitle 2">
            <a:extLst>
              <a:ext uri="{FF2B5EF4-FFF2-40B4-BE49-F238E27FC236}">
                <a16:creationId xmlns:a16="http://schemas.microsoft.com/office/drawing/2014/main" id="{F28E2977-008F-244C-B8EC-142DE24B1220}"/>
              </a:ext>
            </a:extLst>
          </p:cNvPr>
          <p:cNvSpPr txBox="1">
            <a:spLocks/>
          </p:cNvSpPr>
          <p:nvPr/>
        </p:nvSpPr>
        <p:spPr>
          <a:xfrm>
            <a:off x="2835668" y="-1"/>
            <a:ext cx="9356332" cy="1654139"/>
          </a:xfrm>
          <a:prstGeom prst="rect">
            <a:avLst/>
          </a:prstGeom>
        </p:spPr>
        <p:style>
          <a:lnRef idx="0">
            <a:scrgbClr r="0" g="0" b="0"/>
          </a:lnRef>
          <a:fillRef idx="0">
            <a:scrgbClr r="0" g="0" b="0"/>
          </a:fillRef>
          <a:effectRef idx="0">
            <a:scrgbClr r="0" g="0" b="0"/>
          </a:effectRef>
          <a:fontRef idx="minor">
            <a:schemeClr val="dk1"/>
          </a:fontRef>
        </p:style>
        <p:txBody>
          <a:bodyPr vert="horz" lIns="182880" tIns="45720" rIns="91440" bIns="0" rtlCol="0" anchor="ctr" anchorCtr="0">
            <a:normAutofit/>
          </a:bodyPr>
          <a:lst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dk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dk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dk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dk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dk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dk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dk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dk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dk1"/>
                </a:solidFill>
                <a:effectLst/>
                <a:latin typeface="+mn-lt"/>
                <a:ea typeface="+mn-ea"/>
                <a:cs typeface="+mn-cs"/>
              </a:defRPr>
            </a:lvl9pPr>
          </a:lstStyle>
          <a:p>
            <a:pPr marL="0" indent="0">
              <a:buNone/>
            </a:pPr>
            <a:r>
              <a:rPr lang="en-US" sz="2600" b="1" i="1">
                <a:solidFill>
                  <a:schemeClr val="bg1"/>
                </a:solidFill>
                <a:latin typeface="Verdana Pro" panose="020B0604020202020204" pitchFamily="34" charset="0"/>
                <a:ea typeface="+mj-ea"/>
                <a:cs typeface="LilyUPC" panose="020B0502040204020203" pitchFamily="34" charset="-34"/>
              </a:rPr>
              <a:t>AGENDA</a:t>
            </a:r>
            <a:endParaRPr lang="en-US"/>
          </a:p>
        </p:txBody>
      </p:sp>
      <p:graphicFrame>
        <p:nvGraphicFramePr>
          <p:cNvPr id="7" name="Diagram 6">
            <a:extLst>
              <a:ext uri="{FF2B5EF4-FFF2-40B4-BE49-F238E27FC236}">
                <a16:creationId xmlns:a16="http://schemas.microsoft.com/office/drawing/2014/main" id="{3721B044-4A65-49FF-A397-762F9EEB307A}"/>
              </a:ext>
            </a:extLst>
          </p:cNvPr>
          <p:cNvGraphicFramePr/>
          <p:nvPr>
            <p:extLst>
              <p:ext uri="{D42A27DB-BD31-4B8C-83A1-F6EECF244321}">
                <p14:modId xmlns:p14="http://schemas.microsoft.com/office/powerpoint/2010/main" val="121140586"/>
              </p:ext>
            </p:extLst>
          </p:nvPr>
        </p:nvGraphicFramePr>
        <p:xfrm>
          <a:off x="1594884" y="1801805"/>
          <a:ext cx="8210884" cy="44252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Slide Number Placeholder 5">
            <a:extLst>
              <a:ext uri="{FF2B5EF4-FFF2-40B4-BE49-F238E27FC236}">
                <a16:creationId xmlns:a16="http://schemas.microsoft.com/office/drawing/2014/main" id="{53525D3C-B6AA-461B-9425-6D01AD756D49}"/>
              </a:ext>
            </a:extLst>
          </p:cNvPr>
          <p:cNvSpPr>
            <a:spLocks noGrp="1"/>
          </p:cNvSpPr>
          <p:nvPr>
            <p:ph type="sldNum" sz="quarter" idx="4294967295"/>
          </p:nvPr>
        </p:nvSpPr>
        <p:spPr>
          <a:xfrm>
            <a:off x="10472928" y="6227064"/>
            <a:ext cx="914400" cy="320040"/>
          </a:xfrm>
          <a:prstGeom prst="rect">
            <a:avLst/>
          </a:prstGeom>
          <a:noFill/>
        </p:spPr>
        <p:txBody>
          <a:bodyPr/>
          <a:lstStyle/>
          <a:p>
            <a:fld id="{6D22F896-40B5-4ADD-8801-0D06FADFA095}" type="slidenum">
              <a:rPr lang="en-US" smtClean="0"/>
              <a:t>2</a:t>
            </a:fld>
            <a:endParaRPr lang="en-US"/>
          </a:p>
        </p:txBody>
      </p:sp>
      <p:sp>
        <p:nvSpPr>
          <p:cNvPr id="10" name="Footer Placeholder 4">
            <a:extLst>
              <a:ext uri="{FF2B5EF4-FFF2-40B4-BE49-F238E27FC236}">
                <a16:creationId xmlns:a16="http://schemas.microsoft.com/office/drawing/2014/main" id="{EB1CA0CD-31E9-4F15-93AA-8ADB41FB7635}"/>
              </a:ext>
            </a:extLst>
          </p:cNvPr>
          <p:cNvSpPr>
            <a:spLocks noGrp="1"/>
          </p:cNvSpPr>
          <p:nvPr>
            <p:ph type="ftr" sz="quarter" idx="4294967295"/>
          </p:nvPr>
        </p:nvSpPr>
        <p:spPr>
          <a:xfrm>
            <a:off x="804672" y="6227064"/>
            <a:ext cx="10588752" cy="320040"/>
          </a:xfrm>
          <a:prstGeom prst="rect">
            <a:avLst/>
          </a:prstGeom>
          <a:noFill/>
        </p:spPr>
        <p:txBody>
          <a:bodyPr vert="horz" lIns="91440" tIns="45720" rIns="91440" bIns="45720" rtlCol="0" anchor="ctr"/>
          <a:lstStyle>
            <a:lvl1pPr algn="r">
              <a:defRPr sz="1600" i="1">
                <a:solidFill>
                  <a:schemeClr val="bg1"/>
                </a:solidFill>
                <a:latin typeface="Verdana Pro" panose="020B0604030504040204" pitchFamily="34" charset="0"/>
              </a:defRPr>
            </a:lvl1pPr>
          </a:lstStyle>
          <a:p>
            <a:pPr algn="l"/>
            <a:r>
              <a:rPr lang="en-US">
                <a:latin typeface="Work Sans"/>
              </a:rPr>
              <a:t>Logistics through innovation, dedication, and technology – MERCURY USA Delivers!</a:t>
            </a:r>
            <a:endParaRPr lang="en-US"/>
          </a:p>
        </p:txBody>
      </p:sp>
    </p:spTree>
    <p:extLst>
      <p:ext uri="{BB962C8B-B14F-4D97-AF65-F5344CB8AC3E}">
        <p14:creationId xmlns:p14="http://schemas.microsoft.com/office/powerpoint/2010/main" val="23965720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D29FE902-800A-FC40-911F-7DD33E898B87}"/>
              </a:ext>
            </a:extLst>
          </p:cNvPr>
          <p:cNvSpPr txBox="1">
            <a:spLocks/>
          </p:cNvSpPr>
          <p:nvPr/>
        </p:nvSpPr>
        <p:spPr>
          <a:xfrm>
            <a:off x="2902688" y="0"/>
            <a:ext cx="9289312" cy="1605516"/>
          </a:xfrm>
          <a:prstGeom prst="rect">
            <a:avLst/>
          </a:prstGeom>
        </p:spPr>
        <p:style>
          <a:lnRef idx="0">
            <a:scrgbClr r="0" g="0" b="0"/>
          </a:lnRef>
          <a:fillRef idx="0">
            <a:scrgbClr r="0" g="0" b="0"/>
          </a:fillRef>
          <a:effectRef idx="0">
            <a:scrgbClr r="0" g="0" b="0"/>
          </a:effectRef>
          <a:fontRef idx="minor">
            <a:schemeClr val="dk1"/>
          </a:fontRef>
        </p:style>
        <p:txBody>
          <a:bodyPr vert="horz" lIns="182880" tIns="45720" rIns="91440" bIns="0" rtlCol="0" anchor="ctr" anchorCtr="0">
            <a:normAutofit/>
          </a:bodyPr>
          <a:lst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dk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dk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dk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dk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dk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dk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dk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dk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dk1"/>
                </a:solidFill>
                <a:effectLst/>
                <a:latin typeface="+mn-lt"/>
                <a:ea typeface="+mn-ea"/>
                <a:cs typeface="+mn-cs"/>
              </a:defRPr>
            </a:lvl9pPr>
          </a:lstStyle>
          <a:p>
            <a:pPr marL="0" indent="0">
              <a:buNone/>
            </a:pPr>
            <a:r>
              <a:rPr lang="en-US" sz="2600" b="1" i="1">
                <a:solidFill>
                  <a:schemeClr val="bg1"/>
                </a:solidFill>
                <a:latin typeface="Verdana Pro" panose="020B0604030504040204" pitchFamily="34" charset="0"/>
                <a:ea typeface="+mj-ea"/>
                <a:cs typeface="LilyUPC" panose="020B0502040204020203" pitchFamily="34" charset="-34"/>
              </a:rPr>
              <a:t>1: OUR BUSINESS CASE</a:t>
            </a:r>
            <a:endParaRPr lang="en-US" sz="2600"/>
          </a:p>
        </p:txBody>
      </p:sp>
      <p:sp>
        <p:nvSpPr>
          <p:cNvPr id="6" name="Slide Number Placeholder 5">
            <a:extLst>
              <a:ext uri="{FF2B5EF4-FFF2-40B4-BE49-F238E27FC236}">
                <a16:creationId xmlns:a16="http://schemas.microsoft.com/office/drawing/2014/main" id="{F801B17F-2BB3-43ED-8F73-6A7695E5212B}"/>
              </a:ext>
            </a:extLst>
          </p:cNvPr>
          <p:cNvSpPr>
            <a:spLocks noGrp="1"/>
          </p:cNvSpPr>
          <p:nvPr>
            <p:ph type="sldNum" sz="quarter" idx="4294967295"/>
          </p:nvPr>
        </p:nvSpPr>
        <p:spPr>
          <a:xfrm>
            <a:off x="10472928" y="6227064"/>
            <a:ext cx="914400" cy="320040"/>
          </a:xfrm>
          <a:prstGeom prst="rect">
            <a:avLst/>
          </a:prstGeom>
          <a:noFill/>
        </p:spPr>
        <p:txBody>
          <a:bodyPr/>
          <a:lstStyle/>
          <a:p>
            <a:fld id="{6D22F896-40B5-4ADD-8801-0D06FADFA095}" type="slidenum">
              <a:rPr lang="en-US" smtClean="0"/>
              <a:t>3</a:t>
            </a:fld>
            <a:endParaRPr lang="en-US"/>
          </a:p>
        </p:txBody>
      </p:sp>
      <p:sp>
        <p:nvSpPr>
          <p:cNvPr id="8" name="Footer Placeholder 4">
            <a:extLst>
              <a:ext uri="{FF2B5EF4-FFF2-40B4-BE49-F238E27FC236}">
                <a16:creationId xmlns:a16="http://schemas.microsoft.com/office/drawing/2014/main" id="{FC714E22-8AB0-4370-9584-937212336A70}"/>
              </a:ext>
            </a:extLst>
          </p:cNvPr>
          <p:cNvSpPr>
            <a:spLocks noGrp="1"/>
          </p:cNvSpPr>
          <p:nvPr>
            <p:ph type="ftr" sz="quarter" idx="4294967295"/>
          </p:nvPr>
        </p:nvSpPr>
        <p:spPr>
          <a:xfrm>
            <a:off x="804672" y="6227064"/>
            <a:ext cx="10588752" cy="320040"/>
          </a:xfrm>
          <a:prstGeom prst="rect">
            <a:avLst/>
          </a:prstGeom>
          <a:noFill/>
        </p:spPr>
        <p:txBody>
          <a:bodyPr vert="horz" lIns="91440" tIns="45720" rIns="91440" bIns="45720" rtlCol="0" anchor="ctr"/>
          <a:lstStyle>
            <a:lvl1pPr algn="r">
              <a:defRPr sz="1600" i="1">
                <a:solidFill>
                  <a:schemeClr val="bg1"/>
                </a:solidFill>
                <a:latin typeface="Verdana Pro" panose="020B0604030504040204" pitchFamily="34" charset="0"/>
              </a:defRPr>
            </a:lvl1pPr>
          </a:lstStyle>
          <a:p>
            <a:pPr algn="l"/>
            <a:r>
              <a:rPr lang="en-US">
                <a:latin typeface="Work Sans"/>
              </a:rPr>
              <a:t>Logistics through innovation, dedication, and technology – MERCURY USA Delivers!</a:t>
            </a:r>
            <a:endParaRPr lang="en-US"/>
          </a:p>
        </p:txBody>
      </p:sp>
      <p:sp>
        <p:nvSpPr>
          <p:cNvPr id="9" name="TextBox 8">
            <a:extLst>
              <a:ext uri="{FF2B5EF4-FFF2-40B4-BE49-F238E27FC236}">
                <a16:creationId xmlns:a16="http://schemas.microsoft.com/office/drawing/2014/main" id="{F3E075A4-CBC1-4018-84D3-D1504B0ED757}"/>
              </a:ext>
            </a:extLst>
          </p:cNvPr>
          <p:cNvSpPr txBox="1"/>
          <p:nvPr/>
        </p:nvSpPr>
        <p:spPr>
          <a:xfrm>
            <a:off x="9805767" y="5779316"/>
            <a:ext cx="1816523" cy="300082"/>
          </a:xfrm>
          <a:prstGeom prst="rect">
            <a:avLst/>
          </a:prstGeom>
          <a:noFill/>
        </p:spPr>
        <p:txBody>
          <a:bodyPr wrap="none" rtlCol="0">
            <a:spAutoFit/>
          </a:bodyPr>
          <a:lstStyle/>
          <a:p>
            <a:r>
              <a:rPr lang="en-US" sz="1350">
                <a:latin typeface="Verdana Pro" panose="020B0604030504040204" pitchFamily="34" charset="0"/>
              </a:rPr>
              <a:t>&lt;insert narration&gt;</a:t>
            </a:r>
          </a:p>
        </p:txBody>
      </p:sp>
      <p:sp>
        <p:nvSpPr>
          <p:cNvPr id="10" name="Subtitle 2">
            <a:extLst>
              <a:ext uri="{FF2B5EF4-FFF2-40B4-BE49-F238E27FC236}">
                <a16:creationId xmlns:a16="http://schemas.microsoft.com/office/drawing/2014/main" id="{E5F4EC14-B103-465B-AB90-A5E8D4B83611}"/>
              </a:ext>
            </a:extLst>
          </p:cNvPr>
          <p:cNvSpPr txBox="1">
            <a:spLocks/>
          </p:cNvSpPr>
          <p:nvPr/>
        </p:nvSpPr>
        <p:spPr>
          <a:xfrm>
            <a:off x="498603" y="1722318"/>
            <a:ext cx="11239741" cy="4056997"/>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3200" kern="1200">
                <a:solidFill>
                  <a:schemeClr val="bg1"/>
                </a:solidFill>
                <a:effectLst/>
                <a:latin typeface="Verdana Pro" panose="020B0604030504040204" pitchFamily="34" charset="0"/>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2800" kern="1200">
                <a:solidFill>
                  <a:schemeClr val="bg1"/>
                </a:solidFill>
                <a:effectLst/>
                <a:latin typeface="Verdana Pro" panose="020B0604030504040204" pitchFamily="34" charset="0"/>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2400" kern="1200">
                <a:solidFill>
                  <a:schemeClr val="bg1"/>
                </a:solidFill>
                <a:effectLst/>
                <a:latin typeface="Verdana Pro" panose="020B0604030504040204" pitchFamily="34" charset="0"/>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2000" kern="1200">
                <a:solidFill>
                  <a:schemeClr val="bg1"/>
                </a:solidFill>
                <a:effectLst/>
                <a:latin typeface="Verdana Pro" panose="020B0604030504040204" pitchFamily="34" charset="0"/>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2000" kern="1200">
                <a:solidFill>
                  <a:schemeClr val="bg1"/>
                </a:solidFill>
                <a:effectLst/>
                <a:latin typeface="Verdana Pro" panose="020B0604030504040204" pitchFamily="34" charset="0"/>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a:lstStyle>
          <a:p>
            <a:r>
              <a:rPr lang="en-US" sz="2800" spc="-90" dirty="0" smtClean="0">
                <a:latin typeface="Verdana Pro"/>
                <a:ea typeface="+mj-lt"/>
                <a:cs typeface="+mj-lt"/>
              </a:rPr>
              <a:t>The business stores confidential consumer data</a:t>
            </a:r>
          </a:p>
          <a:p>
            <a:r>
              <a:rPr lang="en-US" sz="2800" spc="-90" dirty="0" smtClean="0">
                <a:latin typeface="Verdana Pro"/>
                <a:ea typeface="+mj-lt"/>
                <a:cs typeface="+mj-lt"/>
              </a:rPr>
              <a:t>The CEO’s intent- protecting consumer data</a:t>
            </a:r>
          </a:p>
          <a:p>
            <a:r>
              <a:rPr lang="en-US" sz="2800" spc="-90" dirty="0" smtClean="0">
                <a:latin typeface="Verdana Pro"/>
                <a:ea typeface="+mj-lt"/>
                <a:cs typeface="+mj-lt"/>
              </a:rPr>
              <a:t>A cyber-attack would;</a:t>
            </a:r>
          </a:p>
          <a:p>
            <a:r>
              <a:rPr lang="en-US" sz="2800" spc="-90" dirty="0">
                <a:latin typeface="Verdana Pro"/>
                <a:ea typeface="+mj-lt"/>
                <a:cs typeface="+mj-lt"/>
              </a:rPr>
              <a:t>C</a:t>
            </a:r>
            <a:r>
              <a:rPr lang="en-US" sz="2800" spc="-90" dirty="0" smtClean="0">
                <a:latin typeface="Verdana Pro"/>
                <a:ea typeface="+mj-lt"/>
                <a:cs typeface="+mj-lt"/>
              </a:rPr>
              <a:t>ompromises consumer data</a:t>
            </a:r>
          </a:p>
          <a:p>
            <a:r>
              <a:rPr lang="en-US" sz="2800" spc="-90" dirty="0" smtClean="0">
                <a:latin typeface="Verdana Pro"/>
                <a:ea typeface="+mj-lt"/>
                <a:cs typeface="+mj-lt"/>
              </a:rPr>
              <a:t>Lead to loss of consumer confidence</a:t>
            </a:r>
            <a:endParaRPr lang="en-US" sz="2800" spc="-90" dirty="0">
              <a:latin typeface="Verdana Pro"/>
              <a:ea typeface="+mj-lt"/>
              <a:cs typeface="+mj-lt"/>
            </a:endParaRPr>
          </a:p>
        </p:txBody>
      </p:sp>
    </p:spTree>
    <p:extLst>
      <p:ext uri="{BB962C8B-B14F-4D97-AF65-F5344CB8AC3E}">
        <p14:creationId xmlns:p14="http://schemas.microsoft.com/office/powerpoint/2010/main" val="26745096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D29FE902-800A-FC40-911F-7DD33E898B87}"/>
              </a:ext>
            </a:extLst>
          </p:cNvPr>
          <p:cNvSpPr txBox="1">
            <a:spLocks/>
          </p:cNvSpPr>
          <p:nvPr/>
        </p:nvSpPr>
        <p:spPr>
          <a:xfrm>
            <a:off x="2902688" y="0"/>
            <a:ext cx="9289312" cy="1605516"/>
          </a:xfrm>
          <a:prstGeom prst="rect">
            <a:avLst/>
          </a:prstGeom>
        </p:spPr>
        <p:style>
          <a:lnRef idx="0">
            <a:scrgbClr r="0" g="0" b="0"/>
          </a:lnRef>
          <a:fillRef idx="0">
            <a:scrgbClr r="0" g="0" b="0"/>
          </a:fillRef>
          <a:effectRef idx="0">
            <a:scrgbClr r="0" g="0" b="0"/>
          </a:effectRef>
          <a:fontRef idx="minor">
            <a:schemeClr val="dk1"/>
          </a:fontRef>
        </p:style>
        <p:txBody>
          <a:bodyPr vert="horz" lIns="182880" tIns="45720" rIns="91440" bIns="0" rtlCol="0" anchor="ctr" anchorCtr="0">
            <a:normAutofit/>
          </a:bodyPr>
          <a:lst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dk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dk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dk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dk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dk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dk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dk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dk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dk1"/>
                </a:solidFill>
                <a:effectLst/>
                <a:latin typeface="+mn-lt"/>
                <a:ea typeface="+mn-ea"/>
                <a:cs typeface="+mn-cs"/>
              </a:defRPr>
            </a:lvl9pPr>
          </a:lstStyle>
          <a:p>
            <a:pPr marL="0" indent="0">
              <a:buNone/>
            </a:pPr>
            <a:r>
              <a:rPr lang="en-US" sz="2600" b="1" i="1">
                <a:solidFill>
                  <a:schemeClr val="bg1"/>
                </a:solidFill>
                <a:latin typeface="Verdana Pro" panose="020B0604030504040204" pitchFamily="34" charset="0"/>
                <a:ea typeface="+mj-ea"/>
                <a:cs typeface="LilyUPC" panose="020B0502040204020203" pitchFamily="34" charset="-34"/>
              </a:rPr>
              <a:t>2: OUR SECURITY POSTURE</a:t>
            </a:r>
            <a:endParaRPr lang="en-US" sz="2600"/>
          </a:p>
        </p:txBody>
      </p:sp>
      <p:sp>
        <p:nvSpPr>
          <p:cNvPr id="6" name="Slide Number Placeholder 5">
            <a:extLst>
              <a:ext uri="{FF2B5EF4-FFF2-40B4-BE49-F238E27FC236}">
                <a16:creationId xmlns:a16="http://schemas.microsoft.com/office/drawing/2014/main" id="{F801B17F-2BB3-43ED-8F73-6A7695E5212B}"/>
              </a:ext>
            </a:extLst>
          </p:cNvPr>
          <p:cNvSpPr>
            <a:spLocks noGrp="1"/>
          </p:cNvSpPr>
          <p:nvPr>
            <p:ph type="sldNum" sz="quarter" idx="4294967295"/>
          </p:nvPr>
        </p:nvSpPr>
        <p:spPr>
          <a:xfrm>
            <a:off x="10472928" y="6227064"/>
            <a:ext cx="914400" cy="320040"/>
          </a:xfrm>
          <a:prstGeom prst="rect">
            <a:avLst/>
          </a:prstGeom>
          <a:noFill/>
        </p:spPr>
        <p:txBody>
          <a:bodyPr/>
          <a:lstStyle/>
          <a:p>
            <a:fld id="{6D22F896-40B5-4ADD-8801-0D06FADFA095}" type="slidenum">
              <a:rPr lang="en-US" smtClean="0"/>
              <a:t>4</a:t>
            </a:fld>
            <a:endParaRPr lang="en-US"/>
          </a:p>
        </p:txBody>
      </p:sp>
      <p:sp>
        <p:nvSpPr>
          <p:cNvPr id="8" name="Footer Placeholder 4">
            <a:extLst>
              <a:ext uri="{FF2B5EF4-FFF2-40B4-BE49-F238E27FC236}">
                <a16:creationId xmlns:a16="http://schemas.microsoft.com/office/drawing/2014/main" id="{FC714E22-8AB0-4370-9584-937212336A70}"/>
              </a:ext>
            </a:extLst>
          </p:cNvPr>
          <p:cNvSpPr>
            <a:spLocks noGrp="1"/>
          </p:cNvSpPr>
          <p:nvPr>
            <p:ph type="ftr" sz="quarter" idx="4294967295"/>
          </p:nvPr>
        </p:nvSpPr>
        <p:spPr>
          <a:xfrm>
            <a:off x="804672" y="6227064"/>
            <a:ext cx="10588752" cy="320040"/>
          </a:xfrm>
          <a:prstGeom prst="rect">
            <a:avLst/>
          </a:prstGeom>
          <a:noFill/>
        </p:spPr>
        <p:txBody>
          <a:bodyPr vert="horz" lIns="91440" tIns="45720" rIns="91440" bIns="45720" rtlCol="0" anchor="ctr"/>
          <a:lstStyle>
            <a:lvl1pPr algn="r">
              <a:defRPr sz="1600" i="1">
                <a:solidFill>
                  <a:schemeClr val="bg1"/>
                </a:solidFill>
                <a:latin typeface="Verdana Pro" panose="020B0604030504040204" pitchFamily="34" charset="0"/>
              </a:defRPr>
            </a:lvl1pPr>
          </a:lstStyle>
          <a:p>
            <a:pPr algn="l"/>
            <a:r>
              <a:rPr lang="en-US">
                <a:latin typeface="Work Sans"/>
              </a:rPr>
              <a:t>Logistics through innovation, dedication, and technology – MERCURY USA Delivers!</a:t>
            </a:r>
            <a:endParaRPr lang="en-US"/>
          </a:p>
        </p:txBody>
      </p:sp>
      <p:sp>
        <p:nvSpPr>
          <p:cNvPr id="9" name="TextBox 8">
            <a:extLst>
              <a:ext uri="{FF2B5EF4-FFF2-40B4-BE49-F238E27FC236}">
                <a16:creationId xmlns:a16="http://schemas.microsoft.com/office/drawing/2014/main" id="{F3E075A4-CBC1-4018-84D3-D1504B0ED757}"/>
              </a:ext>
            </a:extLst>
          </p:cNvPr>
          <p:cNvSpPr txBox="1"/>
          <p:nvPr/>
        </p:nvSpPr>
        <p:spPr>
          <a:xfrm>
            <a:off x="9805767" y="5779316"/>
            <a:ext cx="1816523" cy="300082"/>
          </a:xfrm>
          <a:prstGeom prst="rect">
            <a:avLst/>
          </a:prstGeom>
          <a:noFill/>
        </p:spPr>
        <p:txBody>
          <a:bodyPr wrap="none" rtlCol="0">
            <a:spAutoFit/>
          </a:bodyPr>
          <a:lstStyle/>
          <a:p>
            <a:r>
              <a:rPr lang="en-US" sz="1350">
                <a:latin typeface="Verdana Pro" panose="020B0604030504040204" pitchFamily="34" charset="0"/>
              </a:rPr>
              <a:t>&lt;insert narration&gt;</a:t>
            </a:r>
          </a:p>
        </p:txBody>
      </p:sp>
      <p:sp>
        <p:nvSpPr>
          <p:cNvPr id="10" name="Subtitle 2">
            <a:extLst>
              <a:ext uri="{FF2B5EF4-FFF2-40B4-BE49-F238E27FC236}">
                <a16:creationId xmlns:a16="http://schemas.microsoft.com/office/drawing/2014/main" id="{4AF26B5A-1618-4CE5-870C-3D325B7FAD6B}"/>
              </a:ext>
            </a:extLst>
          </p:cNvPr>
          <p:cNvSpPr txBox="1">
            <a:spLocks/>
          </p:cNvSpPr>
          <p:nvPr/>
        </p:nvSpPr>
        <p:spPr>
          <a:xfrm>
            <a:off x="498603" y="1722319"/>
            <a:ext cx="11239741" cy="1234440"/>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3200" kern="1200">
                <a:solidFill>
                  <a:schemeClr val="bg1"/>
                </a:solidFill>
                <a:effectLst/>
                <a:latin typeface="Verdana Pro" panose="020B0604030504040204" pitchFamily="34" charset="0"/>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2800" kern="1200">
                <a:solidFill>
                  <a:schemeClr val="bg1"/>
                </a:solidFill>
                <a:effectLst/>
                <a:latin typeface="Verdana Pro" panose="020B0604030504040204" pitchFamily="34" charset="0"/>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2400" kern="1200">
                <a:solidFill>
                  <a:schemeClr val="bg1"/>
                </a:solidFill>
                <a:effectLst/>
                <a:latin typeface="Verdana Pro" panose="020B0604030504040204" pitchFamily="34" charset="0"/>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2000" kern="1200">
                <a:solidFill>
                  <a:schemeClr val="bg1"/>
                </a:solidFill>
                <a:effectLst/>
                <a:latin typeface="Verdana Pro" panose="020B0604030504040204" pitchFamily="34" charset="0"/>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2000" kern="1200">
                <a:solidFill>
                  <a:schemeClr val="bg1"/>
                </a:solidFill>
                <a:effectLst/>
                <a:latin typeface="Verdana Pro" panose="020B0604030504040204" pitchFamily="34" charset="0"/>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a:lstStyle>
          <a:p>
            <a:r>
              <a:rPr lang="en-US" sz="2800" spc="-90" dirty="0" smtClean="0">
                <a:latin typeface="Verdana Pro"/>
                <a:ea typeface="+mj-lt"/>
                <a:cs typeface="+mj-lt"/>
              </a:rPr>
              <a:t>High threat levels</a:t>
            </a:r>
          </a:p>
          <a:p>
            <a:pPr>
              <a:buFont typeface="Wingdings" panose="05000000000000000000" pitchFamily="2" charset="2"/>
              <a:buChar char="ü"/>
            </a:pPr>
            <a:r>
              <a:rPr lang="en-US" sz="2800" spc="-90" dirty="0" smtClean="0">
                <a:latin typeface="Verdana Pro"/>
                <a:ea typeface="+mj-lt"/>
                <a:cs typeface="+mj-lt"/>
              </a:rPr>
              <a:t>Lack of a critical security </a:t>
            </a:r>
            <a:r>
              <a:rPr lang="en-US" sz="2800" spc="-90" dirty="0" smtClean="0">
                <a:latin typeface="Verdana Pro"/>
                <a:ea typeface="+mj-lt"/>
                <a:cs typeface="+mj-lt"/>
              </a:rPr>
              <a:t>update</a:t>
            </a:r>
          </a:p>
          <a:p>
            <a:pPr>
              <a:buFont typeface="Wingdings" panose="05000000000000000000" pitchFamily="2" charset="2"/>
              <a:buChar char="ü"/>
            </a:pPr>
            <a:r>
              <a:rPr lang="en-US" sz="2800" spc="-90" dirty="0" smtClean="0">
                <a:latin typeface="Verdana Pro"/>
                <a:ea typeface="+mj-lt"/>
                <a:cs typeface="+mj-lt"/>
              </a:rPr>
              <a:t>Operating system at end of life</a:t>
            </a:r>
          </a:p>
          <a:p>
            <a:r>
              <a:rPr lang="en-US" sz="2800" spc="-90" dirty="0" smtClean="0">
                <a:latin typeface="Verdana Pro"/>
                <a:ea typeface="+mj-lt"/>
                <a:cs typeface="+mj-lt"/>
              </a:rPr>
              <a:t>Middle level threat</a:t>
            </a:r>
          </a:p>
          <a:p>
            <a:pPr>
              <a:buFont typeface="Wingdings" panose="05000000000000000000" pitchFamily="2" charset="2"/>
              <a:buChar char="ü"/>
            </a:pPr>
            <a:r>
              <a:rPr lang="en-US" dirty="0"/>
              <a:t>Running MSRPS services </a:t>
            </a:r>
            <a:r>
              <a:rPr lang="en-US" dirty="0" smtClean="0"/>
              <a:t>as a vulnerability</a:t>
            </a:r>
            <a:endParaRPr lang="en-US" sz="2800" spc="-90" dirty="0" smtClean="0">
              <a:latin typeface="Verdana Pro"/>
              <a:ea typeface="+mj-lt"/>
              <a:cs typeface="+mj-lt"/>
            </a:endParaRPr>
          </a:p>
        </p:txBody>
      </p:sp>
    </p:spTree>
    <p:extLst>
      <p:ext uri="{BB962C8B-B14F-4D97-AF65-F5344CB8AC3E}">
        <p14:creationId xmlns:p14="http://schemas.microsoft.com/office/powerpoint/2010/main" val="14032105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graphicFrame>
        <p:nvGraphicFramePr>
          <p:cNvPr id="3" name="Diagram 2">
            <a:extLst>
              <a:ext uri="{FF2B5EF4-FFF2-40B4-BE49-F238E27FC236}">
                <a16:creationId xmlns:a16="http://schemas.microsoft.com/office/drawing/2014/main" id="{BFD1C987-CDB1-4CDD-9D3B-D19B36FA4A6B}"/>
              </a:ext>
            </a:extLst>
          </p:cNvPr>
          <p:cNvGraphicFramePr/>
          <p:nvPr>
            <p:extLst>
              <p:ext uri="{D42A27DB-BD31-4B8C-83A1-F6EECF244321}">
                <p14:modId xmlns:p14="http://schemas.microsoft.com/office/powerpoint/2010/main" val="4168735706"/>
              </p:ext>
            </p:extLst>
          </p:nvPr>
        </p:nvGraphicFramePr>
        <p:xfrm>
          <a:off x="3043581" y="1975262"/>
          <a:ext cx="5240655" cy="41814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Subtitle 2">
            <a:extLst>
              <a:ext uri="{FF2B5EF4-FFF2-40B4-BE49-F238E27FC236}">
                <a16:creationId xmlns:a16="http://schemas.microsoft.com/office/drawing/2014/main" id="{F28E2977-008F-244C-B8EC-142DE24B1220}"/>
              </a:ext>
            </a:extLst>
          </p:cNvPr>
          <p:cNvSpPr txBox="1">
            <a:spLocks/>
          </p:cNvSpPr>
          <p:nvPr/>
        </p:nvSpPr>
        <p:spPr>
          <a:xfrm>
            <a:off x="2835668" y="-1"/>
            <a:ext cx="9356332" cy="1654139"/>
          </a:xfrm>
          <a:prstGeom prst="rect">
            <a:avLst/>
          </a:prstGeom>
        </p:spPr>
        <p:style>
          <a:lnRef idx="0">
            <a:scrgbClr r="0" g="0" b="0"/>
          </a:lnRef>
          <a:fillRef idx="0">
            <a:scrgbClr r="0" g="0" b="0"/>
          </a:fillRef>
          <a:effectRef idx="0">
            <a:scrgbClr r="0" g="0" b="0"/>
          </a:effectRef>
          <a:fontRef idx="minor">
            <a:schemeClr val="dk1"/>
          </a:fontRef>
        </p:style>
        <p:txBody>
          <a:bodyPr vert="horz" lIns="182880" tIns="45720" rIns="91440" bIns="0" rtlCol="0" anchor="ctr" anchorCtr="0">
            <a:normAutofit/>
          </a:bodyPr>
          <a:lst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dk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dk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dk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dk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dk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dk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dk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dk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dk1"/>
                </a:solidFill>
                <a:effectLst/>
                <a:latin typeface="+mn-lt"/>
                <a:ea typeface="+mn-ea"/>
                <a:cs typeface="+mn-cs"/>
              </a:defRPr>
            </a:lvl9pPr>
          </a:lstStyle>
          <a:p>
            <a:pPr marL="0" indent="0">
              <a:buNone/>
            </a:pPr>
            <a:r>
              <a:rPr lang="en-US" sz="2600" b="1" i="1">
                <a:solidFill>
                  <a:schemeClr val="bg1"/>
                </a:solidFill>
                <a:latin typeface="Verdana Pro" panose="020B0604020202020204" pitchFamily="34" charset="0"/>
                <a:ea typeface="+mj-ea"/>
                <a:cs typeface="LilyUPC" panose="020B0502040204020203" pitchFamily="34" charset="-34"/>
              </a:rPr>
              <a:t>3: OUR VM PROCESS</a:t>
            </a:r>
          </a:p>
        </p:txBody>
      </p:sp>
      <p:sp>
        <p:nvSpPr>
          <p:cNvPr id="5" name="Slide Number Placeholder 5">
            <a:extLst>
              <a:ext uri="{FF2B5EF4-FFF2-40B4-BE49-F238E27FC236}">
                <a16:creationId xmlns:a16="http://schemas.microsoft.com/office/drawing/2014/main" id="{9F8A3AFB-F0B9-413B-BF66-5B5325E60BA5}"/>
              </a:ext>
            </a:extLst>
          </p:cNvPr>
          <p:cNvSpPr>
            <a:spLocks noGrp="1"/>
          </p:cNvSpPr>
          <p:nvPr>
            <p:ph type="sldNum" sz="quarter" idx="4294967295"/>
          </p:nvPr>
        </p:nvSpPr>
        <p:spPr>
          <a:xfrm>
            <a:off x="10472928" y="6227064"/>
            <a:ext cx="914400" cy="320040"/>
          </a:xfrm>
          <a:prstGeom prst="rect">
            <a:avLst/>
          </a:prstGeom>
          <a:noFill/>
        </p:spPr>
        <p:txBody>
          <a:bodyPr/>
          <a:lstStyle/>
          <a:p>
            <a:fld id="{6D22F896-40B5-4ADD-8801-0D06FADFA095}" type="slidenum">
              <a:rPr lang="en-US" smtClean="0"/>
              <a:t>5</a:t>
            </a:fld>
            <a:endParaRPr lang="en-US"/>
          </a:p>
        </p:txBody>
      </p:sp>
      <p:sp>
        <p:nvSpPr>
          <p:cNvPr id="7" name="Footer Placeholder 4">
            <a:extLst>
              <a:ext uri="{FF2B5EF4-FFF2-40B4-BE49-F238E27FC236}">
                <a16:creationId xmlns:a16="http://schemas.microsoft.com/office/drawing/2014/main" id="{36CC5A54-B017-4A09-9A2C-F60ABFD1E13C}"/>
              </a:ext>
            </a:extLst>
          </p:cNvPr>
          <p:cNvSpPr>
            <a:spLocks noGrp="1"/>
          </p:cNvSpPr>
          <p:nvPr>
            <p:ph type="ftr" sz="quarter" idx="4294967295"/>
          </p:nvPr>
        </p:nvSpPr>
        <p:spPr>
          <a:xfrm>
            <a:off x="804672" y="6227064"/>
            <a:ext cx="10588752" cy="320040"/>
          </a:xfrm>
          <a:prstGeom prst="rect">
            <a:avLst/>
          </a:prstGeom>
          <a:noFill/>
        </p:spPr>
        <p:txBody>
          <a:bodyPr vert="horz" lIns="91440" tIns="45720" rIns="91440" bIns="45720" rtlCol="0" anchor="ctr"/>
          <a:lstStyle>
            <a:lvl1pPr algn="r">
              <a:defRPr sz="1600" i="1">
                <a:solidFill>
                  <a:schemeClr val="bg1"/>
                </a:solidFill>
                <a:latin typeface="Verdana Pro" panose="020B0604030504040204" pitchFamily="34" charset="0"/>
              </a:defRPr>
            </a:lvl1pPr>
          </a:lstStyle>
          <a:p>
            <a:pPr algn="l"/>
            <a:r>
              <a:rPr lang="en-US">
                <a:latin typeface="Work Sans"/>
              </a:rPr>
              <a:t>Logistics through innovation, dedication, and technology – MERCURY USA Delivers!</a:t>
            </a:r>
            <a:endParaRPr lang="en-US"/>
          </a:p>
        </p:txBody>
      </p:sp>
      <p:sp>
        <p:nvSpPr>
          <p:cNvPr id="8" name="TextBox 7">
            <a:extLst>
              <a:ext uri="{FF2B5EF4-FFF2-40B4-BE49-F238E27FC236}">
                <a16:creationId xmlns:a16="http://schemas.microsoft.com/office/drawing/2014/main" id="{5221EF6C-F11F-4AF5-9494-7582DDAFE72A}"/>
              </a:ext>
            </a:extLst>
          </p:cNvPr>
          <p:cNvSpPr txBox="1"/>
          <p:nvPr/>
        </p:nvSpPr>
        <p:spPr>
          <a:xfrm>
            <a:off x="9805767" y="5779316"/>
            <a:ext cx="1816523" cy="300082"/>
          </a:xfrm>
          <a:prstGeom prst="rect">
            <a:avLst/>
          </a:prstGeom>
          <a:noFill/>
        </p:spPr>
        <p:txBody>
          <a:bodyPr wrap="none" rtlCol="0">
            <a:spAutoFit/>
          </a:bodyPr>
          <a:lstStyle/>
          <a:p>
            <a:r>
              <a:rPr lang="en-US" sz="1350">
                <a:latin typeface="Verdana Pro" panose="020B0604030504040204" pitchFamily="34" charset="0"/>
              </a:rPr>
              <a:t>&lt;insert narration&gt;</a:t>
            </a:r>
          </a:p>
        </p:txBody>
      </p:sp>
      <p:sp>
        <p:nvSpPr>
          <p:cNvPr id="9" name="TextBox 8">
            <a:extLst>
              <a:ext uri="{FF2B5EF4-FFF2-40B4-BE49-F238E27FC236}">
                <a16:creationId xmlns:a16="http://schemas.microsoft.com/office/drawing/2014/main" id="{A90D66BD-C25B-4E46-8FAA-736AE5970BD3}"/>
              </a:ext>
            </a:extLst>
          </p:cNvPr>
          <p:cNvSpPr txBox="1"/>
          <p:nvPr/>
        </p:nvSpPr>
        <p:spPr>
          <a:xfrm>
            <a:off x="8417044" y="2572067"/>
            <a:ext cx="2622834" cy="300082"/>
          </a:xfrm>
          <a:prstGeom prst="rect">
            <a:avLst/>
          </a:prstGeom>
          <a:noFill/>
        </p:spPr>
        <p:txBody>
          <a:bodyPr wrap="none" rtlCol="0">
            <a:spAutoFit/>
          </a:bodyPr>
          <a:lstStyle/>
          <a:p>
            <a:r>
              <a:rPr lang="en-US" sz="1350">
                <a:latin typeface="Verdana Pro" panose="020B0604030504040204" pitchFamily="34" charset="0"/>
              </a:rPr>
              <a:t>&lt;example process graphic&gt;</a:t>
            </a:r>
          </a:p>
        </p:txBody>
      </p:sp>
    </p:spTree>
    <p:extLst>
      <p:ext uri="{BB962C8B-B14F-4D97-AF65-F5344CB8AC3E}">
        <p14:creationId xmlns:p14="http://schemas.microsoft.com/office/powerpoint/2010/main" val="32773395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FB9FFB92-4C5E-FC4C-B189-2C5D58EAED9C}"/>
              </a:ext>
            </a:extLst>
          </p:cNvPr>
          <p:cNvSpPr txBox="1">
            <a:spLocks/>
          </p:cNvSpPr>
          <p:nvPr/>
        </p:nvSpPr>
        <p:spPr>
          <a:xfrm>
            <a:off x="2902688" y="0"/>
            <a:ext cx="9289312" cy="1605516"/>
          </a:xfrm>
          <a:prstGeom prst="rect">
            <a:avLst/>
          </a:prstGeom>
        </p:spPr>
        <p:style>
          <a:lnRef idx="0">
            <a:scrgbClr r="0" g="0" b="0"/>
          </a:lnRef>
          <a:fillRef idx="0">
            <a:scrgbClr r="0" g="0" b="0"/>
          </a:fillRef>
          <a:effectRef idx="0">
            <a:scrgbClr r="0" g="0" b="0"/>
          </a:effectRef>
          <a:fontRef idx="minor">
            <a:schemeClr val="dk1"/>
          </a:fontRef>
        </p:style>
        <p:txBody>
          <a:bodyPr vert="horz" lIns="182880" tIns="45720" rIns="91440" bIns="0" rtlCol="0" anchor="ctr" anchorCtr="0">
            <a:normAutofit/>
          </a:bodyPr>
          <a:lst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dk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dk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dk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dk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dk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dk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dk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dk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dk1"/>
                </a:solidFill>
                <a:effectLst/>
                <a:latin typeface="+mn-lt"/>
                <a:ea typeface="+mn-ea"/>
                <a:cs typeface="+mn-cs"/>
              </a:defRPr>
            </a:lvl9pPr>
          </a:lstStyle>
          <a:p>
            <a:pPr marL="0" indent="0">
              <a:buNone/>
            </a:pPr>
            <a:r>
              <a:rPr lang="en-US" sz="2600" b="1" i="1">
                <a:solidFill>
                  <a:schemeClr val="bg1"/>
                </a:solidFill>
                <a:latin typeface="Verdana Pro" panose="020B0604030504040204" pitchFamily="34" charset="0"/>
                <a:ea typeface="+mj-ea"/>
                <a:cs typeface="LilyUPC" panose="020B0502040204020203" pitchFamily="34" charset="-34"/>
              </a:rPr>
              <a:t>4A: WE NEED A GOOD SCANNER</a:t>
            </a:r>
            <a:endParaRPr lang="en-US" sz="2600" i="1">
              <a:latin typeface="Verdana Pro" panose="020B0604030504040204" pitchFamily="34" charset="0"/>
            </a:endParaRPr>
          </a:p>
        </p:txBody>
      </p:sp>
      <p:sp>
        <p:nvSpPr>
          <p:cNvPr id="4" name="Slide Number Placeholder 5">
            <a:extLst>
              <a:ext uri="{FF2B5EF4-FFF2-40B4-BE49-F238E27FC236}">
                <a16:creationId xmlns:a16="http://schemas.microsoft.com/office/drawing/2014/main" id="{21B0F3F0-D23C-40E6-9892-5FD79DFADEFC}"/>
              </a:ext>
            </a:extLst>
          </p:cNvPr>
          <p:cNvSpPr>
            <a:spLocks noGrp="1"/>
          </p:cNvSpPr>
          <p:nvPr>
            <p:ph type="sldNum" sz="quarter" idx="4294967295"/>
          </p:nvPr>
        </p:nvSpPr>
        <p:spPr>
          <a:xfrm>
            <a:off x="10472928" y="6227064"/>
            <a:ext cx="914400" cy="320040"/>
          </a:xfrm>
          <a:prstGeom prst="rect">
            <a:avLst/>
          </a:prstGeom>
          <a:noFill/>
        </p:spPr>
        <p:txBody>
          <a:bodyPr/>
          <a:lstStyle/>
          <a:p>
            <a:fld id="{6D22F896-40B5-4ADD-8801-0D06FADFA095}" type="slidenum">
              <a:rPr lang="en-US" smtClean="0"/>
              <a:t>6</a:t>
            </a:fld>
            <a:endParaRPr lang="en-US"/>
          </a:p>
        </p:txBody>
      </p:sp>
      <p:sp>
        <p:nvSpPr>
          <p:cNvPr id="6" name="Footer Placeholder 4">
            <a:extLst>
              <a:ext uri="{FF2B5EF4-FFF2-40B4-BE49-F238E27FC236}">
                <a16:creationId xmlns:a16="http://schemas.microsoft.com/office/drawing/2014/main" id="{5C705B9D-3730-4452-8237-A48E8A3DB5E5}"/>
              </a:ext>
            </a:extLst>
          </p:cNvPr>
          <p:cNvSpPr>
            <a:spLocks noGrp="1"/>
          </p:cNvSpPr>
          <p:nvPr>
            <p:ph type="ftr" sz="quarter" idx="4294967295"/>
          </p:nvPr>
        </p:nvSpPr>
        <p:spPr>
          <a:xfrm>
            <a:off x="804672" y="6227064"/>
            <a:ext cx="10588752" cy="320040"/>
          </a:xfrm>
          <a:prstGeom prst="rect">
            <a:avLst/>
          </a:prstGeom>
          <a:noFill/>
        </p:spPr>
        <p:txBody>
          <a:bodyPr vert="horz" lIns="91440" tIns="45720" rIns="91440" bIns="45720" rtlCol="0" anchor="ctr"/>
          <a:lstStyle>
            <a:lvl1pPr algn="r">
              <a:defRPr sz="1600" i="1">
                <a:solidFill>
                  <a:schemeClr val="bg1"/>
                </a:solidFill>
                <a:latin typeface="Verdana Pro" panose="020B0604030504040204" pitchFamily="34" charset="0"/>
              </a:defRPr>
            </a:lvl1pPr>
          </a:lstStyle>
          <a:p>
            <a:pPr algn="l"/>
            <a:r>
              <a:rPr lang="en-US">
                <a:latin typeface="Work Sans"/>
              </a:rPr>
              <a:t>Logistics through innovation, dedication, and technology – MERCURY USA Delivers!</a:t>
            </a:r>
            <a:endParaRPr lang="en-US"/>
          </a:p>
        </p:txBody>
      </p:sp>
      <p:sp>
        <p:nvSpPr>
          <p:cNvPr id="7" name="TextBox 6">
            <a:extLst>
              <a:ext uri="{FF2B5EF4-FFF2-40B4-BE49-F238E27FC236}">
                <a16:creationId xmlns:a16="http://schemas.microsoft.com/office/drawing/2014/main" id="{E94A97FE-DE4E-4D85-A4E3-7305E5CC5B6B}"/>
              </a:ext>
            </a:extLst>
          </p:cNvPr>
          <p:cNvSpPr txBox="1"/>
          <p:nvPr/>
        </p:nvSpPr>
        <p:spPr>
          <a:xfrm>
            <a:off x="9805767" y="5779316"/>
            <a:ext cx="1816523" cy="300082"/>
          </a:xfrm>
          <a:prstGeom prst="rect">
            <a:avLst/>
          </a:prstGeom>
          <a:noFill/>
        </p:spPr>
        <p:txBody>
          <a:bodyPr wrap="none" rtlCol="0">
            <a:spAutoFit/>
          </a:bodyPr>
          <a:lstStyle/>
          <a:p>
            <a:r>
              <a:rPr lang="en-US" sz="1350">
                <a:latin typeface="Verdana Pro" panose="020B0604030504040204" pitchFamily="34" charset="0"/>
              </a:rPr>
              <a:t>&lt;insert narration&gt;</a:t>
            </a:r>
          </a:p>
        </p:txBody>
      </p:sp>
      <p:sp>
        <p:nvSpPr>
          <p:cNvPr id="11" name="Subtitle 2">
            <a:extLst>
              <a:ext uri="{FF2B5EF4-FFF2-40B4-BE49-F238E27FC236}">
                <a16:creationId xmlns:a16="http://schemas.microsoft.com/office/drawing/2014/main" id="{EB2AC528-2131-4A69-BCB7-C89AB374CCEC}"/>
              </a:ext>
            </a:extLst>
          </p:cNvPr>
          <p:cNvSpPr txBox="1">
            <a:spLocks/>
          </p:cNvSpPr>
          <p:nvPr/>
        </p:nvSpPr>
        <p:spPr>
          <a:xfrm>
            <a:off x="498603" y="1722319"/>
            <a:ext cx="11239741" cy="1234440"/>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3200" kern="1200">
                <a:solidFill>
                  <a:schemeClr val="bg1"/>
                </a:solidFill>
                <a:effectLst/>
                <a:latin typeface="Verdana Pro" panose="020B0604030504040204" pitchFamily="34" charset="0"/>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2800" kern="1200">
                <a:solidFill>
                  <a:schemeClr val="bg1"/>
                </a:solidFill>
                <a:effectLst/>
                <a:latin typeface="Verdana Pro" panose="020B0604030504040204" pitchFamily="34" charset="0"/>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2400" kern="1200">
                <a:solidFill>
                  <a:schemeClr val="bg1"/>
                </a:solidFill>
                <a:effectLst/>
                <a:latin typeface="Verdana Pro" panose="020B0604030504040204" pitchFamily="34" charset="0"/>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2000" kern="1200">
                <a:solidFill>
                  <a:schemeClr val="bg1"/>
                </a:solidFill>
                <a:effectLst/>
                <a:latin typeface="Verdana Pro" panose="020B0604030504040204" pitchFamily="34" charset="0"/>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2000" kern="1200">
                <a:solidFill>
                  <a:schemeClr val="bg1"/>
                </a:solidFill>
                <a:effectLst/>
                <a:latin typeface="Verdana Pro" panose="020B0604030504040204" pitchFamily="34" charset="0"/>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a:lstStyle>
          <a:p>
            <a:pPr lvl="1"/>
            <a:endParaRPr lang="en-US" sz="2400" i="1" spc="-90" dirty="0">
              <a:ea typeface="+mj-lt"/>
              <a:cs typeface="+mj-lt"/>
            </a:endParaRPr>
          </a:p>
        </p:txBody>
      </p:sp>
      <p:sp>
        <p:nvSpPr>
          <p:cNvPr id="2" name="Rectangle 1"/>
          <p:cNvSpPr/>
          <p:nvPr/>
        </p:nvSpPr>
        <p:spPr>
          <a:xfrm>
            <a:off x="804672" y="1722319"/>
            <a:ext cx="8339328" cy="4355488"/>
          </a:xfrm>
          <a:prstGeom prst="rect">
            <a:avLst/>
          </a:prstGeom>
        </p:spPr>
        <p:txBody>
          <a:bodyPr wrap="square">
            <a:spAutoFit/>
          </a:bodyPr>
          <a:lstStyle/>
          <a:p>
            <a:pPr marL="342900" marR="0" lvl="0" indent="-342900">
              <a:lnSpc>
                <a:spcPct val="200000"/>
              </a:lnSpc>
              <a:spcBef>
                <a:spcPts val="0"/>
              </a:spcBef>
              <a:spcAft>
                <a:spcPts val="0"/>
              </a:spcAft>
              <a:buFont typeface="Symbol" panose="05050102010706020507" pitchFamily="18" charset="2"/>
              <a:buChar char=""/>
            </a:pPr>
            <a:r>
              <a:rPr lang="en-US" sz="3600" dirty="0">
                <a:latin typeface="Times New Roman" panose="02020603050405020304" pitchFamily="18" charset="0"/>
                <a:ea typeface="Calibri" panose="020F0502020204030204" pitchFamily="34" charset="0"/>
              </a:rPr>
              <a:t>Nessus tool and Open VAS</a:t>
            </a:r>
          </a:p>
          <a:p>
            <a:pPr marL="342900" marR="0" lvl="0" indent="-342900">
              <a:lnSpc>
                <a:spcPct val="200000"/>
              </a:lnSpc>
              <a:spcBef>
                <a:spcPts val="0"/>
              </a:spcBef>
              <a:spcAft>
                <a:spcPts val="0"/>
              </a:spcAft>
              <a:buFont typeface="Symbol" panose="05050102010706020507" pitchFamily="18" charset="2"/>
              <a:buChar char=""/>
            </a:pPr>
            <a:r>
              <a:rPr lang="en-US" sz="3600" dirty="0">
                <a:latin typeface="Times New Roman" panose="02020603050405020304" pitchFamily="18" charset="0"/>
                <a:ea typeface="Calibri" panose="020F0502020204030204" pitchFamily="34" charset="0"/>
              </a:rPr>
              <a:t>Nessus tool is recommended due to;</a:t>
            </a:r>
          </a:p>
          <a:p>
            <a:pPr marL="342900" marR="0" lvl="0" indent="-342900">
              <a:lnSpc>
                <a:spcPct val="200000"/>
              </a:lnSpc>
              <a:spcBef>
                <a:spcPts val="0"/>
              </a:spcBef>
              <a:spcAft>
                <a:spcPts val="0"/>
              </a:spcAft>
              <a:buFont typeface="Symbol" panose="05050102010706020507" pitchFamily="18" charset="2"/>
              <a:buChar char=""/>
            </a:pPr>
            <a:r>
              <a:rPr lang="en-US" sz="3600" dirty="0">
                <a:latin typeface="Times New Roman" panose="02020603050405020304" pitchFamily="18" charset="0"/>
                <a:ea typeface="Calibri" panose="020F0502020204030204" pitchFamily="34" charset="0"/>
              </a:rPr>
              <a:t>The custom audit files feature</a:t>
            </a:r>
          </a:p>
          <a:p>
            <a:pPr marL="342900" marR="0" lvl="0" indent="-342900">
              <a:lnSpc>
                <a:spcPct val="200000"/>
              </a:lnSpc>
              <a:spcBef>
                <a:spcPts val="0"/>
              </a:spcBef>
              <a:spcAft>
                <a:spcPts val="0"/>
              </a:spcAft>
              <a:buFont typeface="Symbol" panose="05050102010706020507" pitchFamily="18" charset="2"/>
              <a:buChar char=""/>
            </a:pPr>
            <a:r>
              <a:rPr lang="en-US" sz="3600" dirty="0">
                <a:latin typeface="Times New Roman" panose="02020603050405020304" pitchFamily="18" charset="0"/>
                <a:ea typeface="Calibri" panose="020F0502020204030204" pitchFamily="34" charset="0"/>
              </a:rPr>
              <a:t>Affordability, quality, and efficiency</a:t>
            </a:r>
          </a:p>
        </p:txBody>
      </p:sp>
    </p:spTree>
    <p:extLst>
      <p:ext uri="{BB962C8B-B14F-4D97-AF65-F5344CB8AC3E}">
        <p14:creationId xmlns:p14="http://schemas.microsoft.com/office/powerpoint/2010/main" val="29276352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D29FE902-800A-FC40-911F-7DD33E898B87}"/>
              </a:ext>
            </a:extLst>
          </p:cNvPr>
          <p:cNvSpPr txBox="1">
            <a:spLocks/>
          </p:cNvSpPr>
          <p:nvPr/>
        </p:nvSpPr>
        <p:spPr>
          <a:xfrm>
            <a:off x="2902688" y="0"/>
            <a:ext cx="9289312" cy="1605516"/>
          </a:xfrm>
          <a:prstGeom prst="rect">
            <a:avLst/>
          </a:prstGeom>
        </p:spPr>
        <p:style>
          <a:lnRef idx="0">
            <a:scrgbClr r="0" g="0" b="0"/>
          </a:lnRef>
          <a:fillRef idx="0">
            <a:scrgbClr r="0" g="0" b="0"/>
          </a:fillRef>
          <a:effectRef idx="0">
            <a:scrgbClr r="0" g="0" b="0"/>
          </a:effectRef>
          <a:fontRef idx="minor">
            <a:schemeClr val="dk1"/>
          </a:fontRef>
        </p:style>
        <p:txBody>
          <a:bodyPr vert="horz" lIns="182880" tIns="45720" rIns="91440" bIns="0" rtlCol="0" anchor="ctr" anchorCtr="0">
            <a:normAutofit/>
          </a:bodyPr>
          <a:lst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dk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dk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dk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dk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dk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dk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dk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dk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dk1"/>
                </a:solidFill>
                <a:effectLst/>
                <a:latin typeface="+mn-lt"/>
                <a:ea typeface="+mn-ea"/>
                <a:cs typeface="+mn-cs"/>
              </a:defRPr>
            </a:lvl9pPr>
          </a:lstStyle>
          <a:p>
            <a:pPr marL="0" indent="0">
              <a:buNone/>
            </a:pPr>
            <a:r>
              <a:rPr lang="en-US" sz="2600" b="1" i="1">
                <a:solidFill>
                  <a:schemeClr val="bg1"/>
                </a:solidFill>
                <a:latin typeface="Verdana Pro" panose="020B0604030504040204" pitchFamily="34" charset="0"/>
                <a:ea typeface="+mj-ea"/>
                <a:cs typeface="LilyUPC" panose="020B0502040204020203" pitchFamily="34" charset="-34"/>
              </a:rPr>
              <a:t>4B: THE ASK</a:t>
            </a:r>
            <a:endParaRPr lang="en-US" sz="2600"/>
          </a:p>
        </p:txBody>
      </p:sp>
      <p:sp>
        <p:nvSpPr>
          <p:cNvPr id="6" name="Slide Number Placeholder 5">
            <a:extLst>
              <a:ext uri="{FF2B5EF4-FFF2-40B4-BE49-F238E27FC236}">
                <a16:creationId xmlns:a16="http://schemas.microsoft.com/office/drawing/2014/main" id="{F801B17F-2BB3-43ED-8F73-6A7695E5212B}"/>
              </a:ext>
            </a:extLst>
          </p:cNvPr>
          <p:cNvSpPr>
            <a:spLocks noGrp="1"/>
          </p:cNvSpPr>
          <p:nvPr>
            <p:ph type="sldNum" sz="quarter" idx="4294967295"/>
          </p:nvPr>
        </p:nvSpPr>
        <p:spPr>
          <a:xfrm>
            <a:off x="10472928" y="6227064"/>
            <a:ext cx="914400" cy="320040"/>
          </a:xfrm>
          <a:prstGeom prst="rect">
            <a:avLst/>
          </a:prstGeom>
          <a:noFill/>
        </p:spPr>
        <p:txBody>
          <a:bodyPr/>
          <a:lstStyle/>
          <a:p>
            <a:fld id="{6D22F896-40B5-4ADD-8801-0D06FADFA095}" type="slidenum">
              <a:rPr lang="en-US" smtClean="0"/>
              <a:t>7</a:t>
            </a:fld>
            <a:endParaRPr lang="en-US"/>
          </a:p>
        </p:txBody>
      </p:sp>
      <p:sp>
        <p:nvSpPr>
          <p:cNvPr id="8" name="Footer Placeholder 4">
            <a:extLst>
              <a:ext uri="{FF2B5EF4-FFF2-40B4-BE49-F238E27FC236}">
                <a16:creationId xmlns:a16="http://schemas.microsoft.com/office/drawing/2014/main" id="{FC714E22-8AB0-4370-9584-937212336A70}"/>
              </a:ext>
            </a:extLst>
          </p:cNvPr>
          <p:cNvSpPr>
            <a:spLocks noGrp="1"/>
          </p:cNvSpPr>
          <p:nvPr>
            <p:ph type="ftr" sz="quarter" idx="4294967295"/>
          </p:nvPr>
        </p:nvSpPr>
        <p:spPr>
          <a:xfrm>
            <a:off x="804672" y="6227064"/>
            <a:ext cx="10588752" cy="320040"/>
          </a:xfrm>
          <a:prstGeom prst="rect">
            <a:avLst/>
          </a:prstGeom>
          <a:noFill/>
        </p:spPr>
        <p:txBody>
          <a:bodyPr vert="horz" lIns="91440" tIns="45720" rIns="91440" bIns="45720" rtlCol="0" anchor="ctr"/>
          <a:lstStyle>
            <a:lvl1pPr algn="r">
              <a:defRPr sz="1600" i="1">
                <a:solidFill>
                  <a:schemeClr val="bg1"/>
                </a:solidFill>
                <a:latin typeface="Verdana Pro" panose="020B0604030504040204" pitchFamily="34" charset="0"/>
              </a:defRPr>
            </a:lvl1pPr>
          </a:lstStyle>
          <a:p>
            <a:pPr algn="l"/>
            <a:r>
              <a:rPr lang="en-US">
                <a:latin typeface="Work Sans"/>
              </a:rPr>
              <a:t>Logistics through innovation, dedication, and technology – MERCURY USA Delivers!</a:t>
            </a:r>
            <a:endParaRPr lang="en-US"/>
          </a:p>
        </p:txBody>
      </p:sp>
      <p:sp>
        <p:nvSpPr>
          <p:cNvPr id="9" name="TextBox 8">
            <a:extLst>
              <a:ext uri="{FF2B5EF4-FFF2-40B4-BE49-F238E27FC236}">
                <a16:creationId xmlns:a16="http://schemas.microsoft.com/office/drawing/2014/main" id="{F3E075A4-CBC1-4018-84D3-D1504B0ED757}"/>
              </a:ext>
            </a:extLst>
          </p:cNvPr>
          <p:cNvSpPr txBox="1"/>
          <p:nvPr/>
        </p:nvSpPr>
        <p:spPr>
          <a:xfrm>
            <a:off x="9805767" y="5779316"/>
            <a:ext cx="1816523" cy="300082"/>
          </a:xfrm>
          <a:prstGeom prst="rect">
            <a:avLst/>
          </a:prstGeom>
          <a:noFill/>
        </p:spPr>
        <p:txBody>
          <a:bodyPr wrap="none" rtlCol="0">
            <a:spAutoFit/>
          </a:bodyPr>
          <a:lstStyle/>
          <a:p>
            <a:r>
              <a:rPr lang="en-US" sz="1350">
                <a:latin typeface="Verdana Pro" panose="020B0604030504040204" pitchFamily="34" charset="0"/>
              </a:rPr>
              <a:t>&lt;insert narration&gt;</a:t>
            </a:r>
          </a:p>
        </p:txBody>
      </p:sp>
      <p:sp>
        <p:nvSpPr>
          <p:cNvPr id="10" name="Subtitle 2">
            <a:extLst>
              <a:ext uri="{FF2B5EF4-FFF2-40B4-BE49-F238E27FC236}">
                <a16:creationId xmlns:a16="http://schemas.microsoft.com/office/drawing/2014/main" id="{40C8A2F9-6FD9-4E82-B718-80B54446BE4F}"/>
              </a:ext>
            </a:extLst>
          </p:cNvPr>
          <p:cNvSpPr txBox="1">
            <a:spLocks/>
          </p:cNvSpPr>
          <p:nvPr/>
        </p:nvSpPr>
        <p:spPr>
          <a:xfrm>
            <a:off x="498603" y="1722318"/>
            <a:ext cx="11239741" cy="3510081"/>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3200" kern="1200">
                <a:solidFill>
                  <a:schemeClr val="bg1"/>
                </a:solidFill>
                <a:effectLst/>
                <a:latin typeface="Verdana Pro" panose="020B0604030504040204" pitchFamily="34" charset="0"/>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2800" kern="1200">
                <a:solidFill>
                  <a:schemeClr val="bg1"/>
                </a:solidFill>
                <a:effectLst/>
                <a:latin typeface="Verdana Pro" panose="020B0604030504040204" pitchFamily="34" charset="0"/>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2400" kern="1200">
                <a:solidFill>
                  <a:schemeClr val="bg1"/>
                </a:solidFill>
                <a:effectLst/>
                <a:latin typeface="Verdana Pro" panose="020B0604030504040204" pitchFamily="34" charset="0"/>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2000" kern="1200">
                <a:solidFill>
                  <a:schemeClr val="bg1"/>
                </a:solidFill>
                <a:effectLst/>
                <a:latin typeface="Verdana Pro" panose="020B0604030504040204" pitchFamily="34" charset="0"/>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2000" kern="1200">
                <a:solidFill>
                  <a:schemeClr val="bg1"/>
                </a:solidFill>
                <a:effectLst/>
                <a:latin typeface="Verdana Pro" panose="020B0604030504040204" pitchFamily="34" charset="0"/>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a:lstStyle>
          <a:p>
            <a:endParaRPr lang="en-US" sz="2400" i="1" spc="-90" dirty="0">
              <a:ea typeface="+mj-lt"/>
              <a:cs typeface="+mj-lt"/>
            </a:endParaRPr>
          </a:p>
        </p:txBody>
      </p:sp>
      <p:sp>
        <p:nvSpPr>
          <p:cNvPr id="2" name="Rectangle 1"/>
          <p:cNvSpPr/>
          <p:nvPr/>
        </p:nvSpPr>
        <p:spPr>
          <a:xfrm>
            <a:off x="498603" y="1605516"/>
            <a:ext cx="8645397" cy="4355488"/>
          </a:xfrm>
          <a:prstGeom prst="rect">
            <a:avLst/>
          </a:prstGeom>
        </p:spPr>
        <p:txBody>
          <a:bodyPr wrap="square">
            <a:spAutoFit/>
          </a:bodyPr>
          <a:lstStyle/>
          <a:p>
            <a:pPr marL="342900" marR="0" lvl="0" indent="-342900">
              <a:lnSpc>
                <a:spcPct val="200000"/>
              </a:lnSpc>
              <a:spcBef>
                <a:spcPts val="0"/>
              </a:spcBef>
              <a:spcAft>
                <a:spcPts val="0"/>
              </a:spcAft>
              <a:buFont typeface="Symbol" panose="05050102010706020507" pitchFamily="18" charset="2"/>
              <a:buChar char=""/>
            </a:pPr>
            <a:r>
              <a:rPr lang="en-US" sz="3600" dirty="0">
                <a:latin typeface="Times New Roman" panose="02020603050405020304" pitchFamily="18" charset="0"/>
                <a:ea typeface="Calibri" panose="020F0502020204030204" pitchFamily="34" charset="0"/>
              </a:rPr>
              <a:t>The cost - $2960</a:t>
            </a:r>
          </a:p>
          <a:p>
            <a:pPr marL="342900" marR="0" lvl="0" indent="-342900">
              <a:lnSpc>
                <a:spcPct val="200000"/>
              </a:lnSpc>
              <a:spcBef>
                <a:spcPts val="0"/>
              </a:spcBef>
              <a:spcAft>
                <a:spcPts val="0"/>
              </a:spcAft>
              <a:buFont typeface="Symbol" panose="05050102010706020507" pitchFamily="18" charset="2"/>
              <a:buChar char=""/>
            </a:pPr>
            <a:r>
              <a:rPr lang="en-US" sz="3600" dirty="0">
                <a:latin typeface="Times New Roman" panose="02020603050405020304" pitchFamily="18" charset="0"/>
                <a:ea typeface="Calibri" panose="020F0502020204030204" pitchFamily="34" charset="0"/>
              </a:rPr>
              <a:t>Manpower- Training the IT staff </a:t>
            </a:r>
          </a:p>
          <a:p>
            <a:pPr marL="342900" marR="0" lvl="0" indent="-342900">
              <a:lnSpc>
                <a:spcPct val="200000"/>
              </a:lnSpc>
              <a:spcBef>
                <a:spcPts val="0"/>
              </a:spcBef>
              <a:spcAft>
                <a:spcPts val="0"/>
              </a:spcAft>
              <a:buFont typeface="Symbol" panose="05050102010706020507" pitchFamily="18" charset="2"/>
              <a:buChar char=""/>
            </a:pPr>
            <a:r>
              <a:rPr lang="en-US" sz="3600" dirty="0">
                <a:latin typeface="Times New Roman" panose="02020603050405020304" pitchFamily="18" charset="0"/>
                <a:ea typeface="Calibri" panose="020F0502020204030204" pitchFamily="34" charset="0"/>
              </a:rPr>
              <a:t>Success measures- analyzing scalability and reporting</a:t>
            </a:r>
          </a:p>
        </p:txBody>
      </p:sp>
    </p:spTree>
    <p:extLst>
      <p:ext uri="{BB962C8B-B14F-4D97-AF65-F5344CB8AC3E}">
        <p14:creationId xmlns:p14="http://schemas.microsoft.com/office/powerpoint/2010/main" val="42518565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FB9FFB92-4C5E-FC4C-B189-2C5D58EAED9C}"/>
              </a:ext>
            </a:extLst>
          </p:cNvPr>
          <p:cNvSpPr txBox="1">
            <a:spLocks/>
          </p:cNvSpPr>
          <p:nvPr/>
        </p:nvSpPr>
        <p:spPr>
          <a:xfrm>
            <a:off x="2902688" y="0"/>
            <a:ext cx="9289312" cy="1605516"/>
          </a:xfrm>
          <a:prstGeom prst="rect">
            <a:avLst/>
          </a:prstGeom>
        </p:spPr>
        <p:style>
          <a:lnRef idx="0">
            <a:scrgbClr r="0" g="0" b="0"/>
          </a:lnRef>
          <a:fillRef idx="0">
            <a:scrgbClr r="0" g="0" b="0"/>
          </a:fillRef>
          <a:effectRef idx="0">
            <a:scrgbClr r="0" g="0" b="0"/>
          </a:effectRef>
          <a:fontRef idx="minor">
            <a:schemeClr val="dk1"/>
          </a:fontRef>
        </p:style>
        <p:txBody>
          <a:bodyPr vert="horz" lIns="182880" tIns="45720" rIns="91440" bIns="0" rtlCol="0" anchor="ctr" anchorCtr="0">
            <a:normAutofit/>
          </a:bodyPr>
          <a:lst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dk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dk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dk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dk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dk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dk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dk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dk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dk1"/>
                </a:solidFill>
                <a:effectLst/>
                <a:latin typeface="+mn-lt"/>
                <a:ea typeface="+mn-ea"/>
                <a:cs typeface="+mn-cs"/>
              </a:defRPr>
            </a:lvl9pPr>
          </a:lstStyle>
          <a:p>
            <a:endParaRPr lang="en-US" sz="3150" b="1" i="1" spc="-90">
              <a:solidFill>
                <a:schemeClr val="bg1"/>
              </a:solidFill>
              <a:latin typeface="Calibri" panose="020F0502020204030204" pitchFamily="34" charset="0"/>
              <a:ea typeface="+mj-ea"/>
              <a:cs typeface="Calibri" panose="020F0502020204030204" pitchFamily="34" charset="0"/>
            </a:endParaRPr>
          </a:p>
          <a:p>
            <a:pPr marL="0" indent="0">
              <a:buNone/>
            </a:pPr>
            <a:r>
              <a:rPr lang="en-US" sz="3200" b="1" i="1">
                <a:solidFill>
                  <a:schemeClr val="bg1"/>
                </a:solidFill>
                <a:latin typeface="Calibri" panose="020F0502020204030204" pitchFamily="34" charset="0"/>
                <a:cs typeface="Calibri" panose="020F0502020204030204" pitchFamily="34" charset="0"/>
              </a:rPr>
              <a:t>SUMMARY</a:t>
            </a:r>
            <a:endParaRPr lang="en-US" sz="3150" b="1" i="1">
              <a:solidFill>
                <a:schemeClr val="bg1"/>
              </a:solidFill>
              <a:latin typeface="Calibri" panose="020F0502020204030204" pitchFamily="34" charset="0"/>
              <a:ea typeface="+mj-ea"/>
              <a:cs typeface="Calibri" panose="020F0502020204030204" pitchFamily="34" charset="0"/>
            </a:endParaRPr>
          </a:p>
          <a:p>
            <a:endParaRPr lang="en-US" i="1"/>
          </a:p>
          <a:p>
            <a:endParaRPr lang="en-US"/>
          </a:p>
        </p:txBody>
      </p:sp>
      <p:sp>
        <p:nvSpPr>
          <p:cNvPr id="4" name="Slide Number Placeholder 5">
            <a:extLst>
              <a:ext uri="{FF2B5EF4-FFF2-40B4-BE49-F238E27FC236}">
                <a16:creationId xmlns:a16="http://schemas.microsoft.com/office/drawing/2014/main" id="{21B0F3F0-D23C-40E6-9892-5FD79DFADEFC}"/>
              </a:ext>
            </a:extLst>
          </p:cNvPr>
          <p:cNvSpPr>
            <a:spLocks noGrp="1"/>
          </p:cNvSpPr>
          <p:nvPr>
            <p:ph type="sldNum" sz="quarter" idx="4294967295"/>
          </p:nvPr>
        </p:nvSpPr>
        <p:spPr>
          <a:xfrm>
            <a:off x="10472928" y="6227064"/>
            <a:ext cx="914400" cy="320040"/>
          </a:xfrm>
          <a:prstGeom prst="rect">
            <a:avLst/>
          </a:prstGeom>
          <a:noFill/>
        </p:spPr>
        <p:txBody>
          <a:bodyPr/>
          <a:lstStyle/>
          <a:p>
            <a:fld id="{6D22F896-40B5-4ADD-8801-0D06FADFA095}" type="slidenum">
              <a:rPr lang="en-US" smtClean="0"/>
              <a:t>8</a:t>
            </a:fld>
            <a:endParaRPr lang="en-US"/>
          </a:p>
        </p:txBody>
      </p:sp>
      <p:sp>
        <p:nvSpPr>
          <p:cNvPr id="6" name="Footer Placeholder 4">
            <a:extLst>
              <a:ext uri="{FF2B5EF4-FFF2-40B4-BE49-F238E27FC236}">
                <a16:creationId xmlns:a16="http://schemas.microsoft.com/office/drawing/2014/main" id="{5C705B9D-3730-4452-8237-A48E8A3DB5E5}"/>
              </a:ext>
            </a:extLst>
          </p:cNvPr>
          <p:cNvSpPr>
            <a:spLocks noGrp="1"/>
          </p:cNvSpPr>
          <p:nvPr>
            <p:ph type="ftr" sz="quarter" idx="4294967295"/>
          </p:nvPr>
        </p:nvSpPr>
        <p:spPr>
          <a:xfrm>
            <a:off x="804672" y="6227064"/>
            <a:ext cx="10588752" cy="320040"/>
          </a:xfrm>
          <a:prstGeom prst="rect">
            <a:avLst/>
          </a:prstGeom>
          <a:noFill/>
        </p:spPr>
        <p:txBody>
          <a:bodyPr vert="horz" lIns="91440" tIns="45720" rIns="91440" bIns="45720" rtlCol="0" anchor="ctr"/>
          <a:lstStyle>
            <a:lvl1pPr algn="r">
              <a:defRPr sz="1600" i="1">
                <a:solidFill>
                  <a:schemeClr val="bg1"/>
                </a:solidFill>
                <a:latin typeface="Verdana Pro" panose="020B0604030504040204" pitchFamily="34" charset="0"/>
              </a:defRPr>
            </a:lvl1pPr>
          </a:lstStyle>
          <a:p>
            <a:pPr algn="l"/>
            <a:r>
              <a:rPr lang="en-US">
                <a:latin typeface="Work Sans"/>
              </a:rPr>
              <a:t>Logistics through innovation, dedication, and technology – MERCURY USA Delivers!</a:t>
            </a:r>
            <a:endParaRPr lang="en-US"/>
          </a:p>
        </p:txBody>
      </p:sp>
      <p:sp>
        <p:nvSpPr>
          <p:cNvPr id="7" name="TextBox 6">
            <a:extLst>
              <a:ext uri="{FF2B5EF4-FFF2-40B4-BE49-F238E27FC236}">
                <a16:creationId xmlns:a16="http://schemas.microsoft.com/office/drawing/2014/main" id="{1A23A00C-5262-4B62-94C2-83536C389754}"/>
              </a:ext>
            </a:extLst>
          </p:cNvPr>
          <p:cNvSpPr txBox="1"/>
          <p:nvPr/>
        </p:nvSpPr>
        <p:spPr>
          <a:xfrm>
            <a:off x="9805767" y="5779316"/>
            <a:ext cx="1816523" cy="300082"/>
          </a:xfrm>
          <a:prstGeom prst="rect">
            <a:avLst/>
          </a:prstGeom>
          <a:noFill/>
        </p:spPr>
        <p:txBody>
          <a:bodyPr wrap="none" rtlCol="0">
            <a:spAutoFit/>
          </a:bodyPr>
          <a:lstStyle/>
          <a:p>
            <a:r>
              <a:rPr lang="en-US" sz="1350">
                <a:latin typeface="Verdana Pro" panose="020B0604030504040204" pitchFamily="34" charset="0"/>
              </a:rPr>
              <a:t>&lt;insert narration&gt;</a:t>
            </a:r>
          </a:p>
        </p:txBody>
      </p:sp>
      <p:sp>
        <p:nvSpPr>
          <p:cNvPr id="8" name="Subtitle 2">
            <a:extLst>
              <a:ext uri="{FF2B5EF4-FFF2-40B4-BE49-F238E27FC236}">
                <a16:creationId xmlns:a16="http://schemas.microsoft.com/office/drawing/2014/main" id="{E012A534-81AA-4A1A-B44D-DFC1309653B7}"/>
              </a:ext>
            </a:extLst>
          </p:cNvPr>
          <p:cNvSpPr txBox="1">
            <a:spLocks/>
          </p:cNvSpPr>
          <p:nvPr/>
        </p:nvSpPr>
        <p:spPr>
          <a:xfrm>
            <a:off x="498603" y="1722319"/>
            <a:ext cx="11239741" cy="1234440"/>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3200" kern="1200">
                <a:solidFill>
                  <a:schemeClr val="bg1"/>
                </a:solidFill>
                <a:effectLst/>
                <a:latin typeface="Verdana Pro" panose="020B0604030504040204" pitchFamily="34" charset="0"/>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2800" kern="1200">
                <a:solidFill>
                  <a:schemeClr val="bg1"/>
                </a:solidFill>
                <a:effectLst/>
                <a:latin typeface="Verdana Pro" panose="020B0604030504040204" pitchFamily="34" charset="0"/>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2400" kern="1200">
                <a:solidFill>
                  <a:schemeClr val="bg1"/>
                </a:solidFill>
                <a:effectLst/>
                <a:latin typeface="Verdana Pro" panose="020B0604030504040204" pitchFamily="34" charset="0"/>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2000" kern="1200">
                <a:solidFill>
                  <a:schemeClr val="bg1"/>
                </a:solidFill>
                <a:effectLst/>
                <a:latin typeface="Verdana Pro" panose="020B0604030504040204" pitchFamily="34" charset="0"/>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2000" kern="1200">
                <a:solidFill>
                  <a:schemeClr val="bg1"/>
                </a:solidFill>
                <a:effectLst/>
                <a:latin typeface="Verdana Pro" panose="020B0604030504040204" pitchFamily="34" charset="0"/>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a:lstStyle>
          <a:p>
            <a:endParaRPr lang="en-US" sz="2800" spc="-90" dirty="0">
              <a:latin typeface="Verdana Pro"/>
              <a:ea typeface="+mj-lt"/>
              <a:cs typeface="+mj-lt"/>
            </a:endParaRPr>
          </a:p>
          <a:p>
            <a:endParaRPr lang="en-US" sz="2800" i="1" spc="-90" dirty="0">
              <a:ea typeface="+mj-lt"/>
              <a:cs typeface="+mj-lt"/>
            </a:endParaRPr>
          </a:p>
        </p:txBody>
      </p:sp>
      <p:sp>
        <p:nvSpPr>
          <p:cNvPr id="2" name="Rectangle 1"/>
          <p:cNvSpPr/>
          <p:nvPr/>
        </p:nvSpPr>
        <p:spPr>
          <a:xfrm>
            <a:off x="498603" y="2274838"/>
            <a:ext cx="10888725" cy="3881832"/>
          </a:xfrm>
          <a:prstGeom prst="rect">
            <a:avLst/>
          </a:prstGeom>
        </p:spPr>
        <p:txBody>
          <a:bodyPr wrap="square">
            <a:spAutoFit/>
          </a:bodyPr>
          <a:lstStyle/>
          <a:p>
            <a:pPr marL="342900" marR="0" lvl="0" indent="-342900">
              <a:lnSpc>
                <a:spcPct val="200000"/>
              </a:lnSpc>
              <a:spcBef>
                <a:spcPts val="0"/>
              </a:spcBef>
              <a:spcAft>
                <a:spcPts val="0"/>
              </a:spcAft>
              <a:buFont typeface="Symbol" panose="05050102010706020507" pitchFamily="18" charset="2"/>
              <a:buChar char=""/>
            </a:pPr>
            <a:r>
              <a:rPr lang="en-US" sz="3200" dirty="0">
                <a:latin typeface="Times New Roman" panose="02020603050405020304" pitchFamily="18" charset="0"/>
                <a:ea typeface="Calibri" panose="020F0502020204030204" pitchFamily="34" charset="0"/>
              </a:rPr>
              <a:t>Mercury USA should purchase the Nessus tool</a:t>
            </a:r>
          </a:p>
          <a:p>
            <a:pPr marL="342900" marR="0" lvl="0" indent="-342900">
              <a:lnSpc>
                <a:spcPct val="200000"/>
              </a:lnSpc>
              <a:spcBef>
                <a:spcPts val="0"/>
              </a:spcBef>
              <a:spcAft>
                <a:spcPts val="0"/>
              </a:spcAft>
              <a:buFont typeface="Symbol" panose="05050102010706020507" pitchFamily="18" charset="2"/>
              <a:buChar char=""/>
            </a:pPr>
            <a:r>
              <a:rPr lang="en-US" sz="3200" dirty="0">
                <a:latin typeface="Times New Roman" panose="02020603050405020304" pitchFamily="18" charset="0"/>
                <a:ea typeface="Calibri" panose="020F0502020204030204" pitchFamily="34" charset="0"/>
              </a:rPr>
              <a:t>Automation of vulnerability scanning</a:t>
            </a:r>
          </a:p>
          <a:p>
            <a:pPr marL="342900" marR="0" lvl="0" indent="-342900">
              <a:lnSpc>
                <a:spcPct val="200000"/>
              </a:lnSpc>
              <a:spcBef>
                <a:spcPts val="0"/>
              </a:spcBef>
              <a:spcAft>
                <a:spcPts val="0"/>
              </a:spcAft>
              <a:buFont typeface="Symbol" panose="05050102010706020507" pitchFamily="18" charset="2"/>
              <a:buChar char=""/>
            </a:pPr>
            <a:r>
              <a:rPr lang="en-US" sz="3200" dirty="0">
                <a:latin typeface="Times New Roman" panose="02020603050405020304" pitchFamily="18" charset="0"/>
                <a:ea typeface="Calibri" panose="020F0502020204030204" pitchFamily="34" charset="0"/>
              </a:rPr>
              <a:t>Assurance of competitive advantage and profitability</a:t>
            </a:r>
          </a:p>
          <a:p>
            <a:pPr marL="342900" marR="0" lvl="0" indent="-342900">
              <a:lnSpc>
                <a:spcPct val="200000"/>
              </a:lnSpc>
              <a:spcBef>
                <a:spcPts val="0"/>
              </a:spcBef>
              <a:spcAft>
                <a:spcPts val="0"/>
              </a:spcAft>
              <a:buFont typeface="Symbol" panose="05050102010706020507" pitchFamily="18" charset="2"/>
              <a:buChar char=""/>
            </a:pPr>
            <a:r>
              <a:rPr lang="en-US" sz="3200" dirty="0">
                <a:latin typeface="Times New Roman" panose="02020603050405020304" pitchFamily="18" charset="0"/>
                <a:ea typeface="Calibri" panose="020F0502020204030204" pitchFamily="34" charset="0"/>
              </a:rPr>
              <a:t>All organizational stakeholders benefit from the purchase.</a:t>
            </a:r>
          </a:p>
        </p:txBody>
      </p:sp>
    </p:spTree>
    <p:extLst>
      <p:ext uri="{BB962C8B-B14F-4D97-AF65-F5344CB8AC3E}">
        <p14:creationId xmlns:p14="http://schemas.microsoft.com/office/powerpoint/2010/main" val="35880616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1FB64BA3-578B-4F08-B774-916D51FACDB3}"/>
              </a:ext>
            </a:extLst>
          </p:cNvPr>
          <p:cNvSpPr>
            <a:spLocks noGrp="1"/>
          </p:cNvSpPr>
          <p:nvPr>
            <p:ph type="subTitle" idx="1"/>
          </p:nvPr>
        </p:nvSpPr>
        <p:spPr>
          <a:xfrm>
            <a:off x="498603" y="1722319"/>
            <a:ext cx="10888725" cy="1234440"/>
          </a:xfrm>
        </p:spPr>
        <p:txBody>
          <a:bodyPr>
            <a:noAutofit/>
          </a:bodyPr>
          <a:lstStyle/>
          <a:p>
            <a:r>
              <a:rPr lang="de-DE" dirty="0"/>
              <a:t>Fleischmann, M., Amirpur, M., Grupp, T., &amp; Benlian, A., &amp; Hess, Thomas. </a:t>
            </a:r>
            <a:r>
              <a:rPr lang="en-US" dirty="0"/>
              <a:t>(2016). The role of software updates in information systems continuance - An experimental study from a user perspective. </a:t>
            </a:r>
            <a:r>
              <a:rPr lang="en-US" i="1" dirty="0"/>
              <a:t>Decision Support Systems</a:t>
            </a:r>
            <a:r>
              <a:rPr lang="en-US" dirty="0"/>
              <a:t>. 83. 83-96.</a:t>
            </a:r>
          </a:p>
          <a:p>
            <a:r>
              <a:rPr lang="en-US" dirty="0"/>
              <a:t>Fujimoto, Mariko., Matsuda, W., &amp; </a:t>
            </a:r>
            <a:r>
              <a:rPr lang="en-US" dirty="0" err="1"/>
              <a:t>Mitsunaga</a:t>
            </a:r>
            <a:r>
              <a:rPr lang="en-US" dirty="0"/>
              <a:t>, </a:t>
            </a:r>
            <a:r>
              <a:rPr lang="en-US" dirty="0" err="1"/>
              <a:t>Takuho</a:t>
            </a:r>
            <a:r>
              <a:rPr lang="en-US" dirty="0"/>
              <a:t>. (2019). Detecting attacks leveraging vulnerabilities fixed in MS17-010 from Event Log. </a:t>
            </a:r>
            <a:r>
              <a:rPr lang="en-US" i="1" dirty="0"/>
              <a:t>2019 IEEE Conference on Application, Information and Network Security (AINS)</a:t>
            </a:r>
            <a:endParaRPr lang="en-US" dirty="0"/>
          </a:p>
          <a:p>
            <a:r>
              <a:rPr lang="en-US" dirty="0" err="1"/>
              <a:t>Gula</a:t>
            </a:r>
            <a:r>
              <a:rPr lang="en-US" dirty="0"/>
              <a:t>, R., &amp; </a:t>
            </a:r>
            <a:r>
              <a:rPr lang="en-US" dirty="0" err="1"/>
              <a:t>Arboi</a:t>
            </a:r>
            <a:r>
              <a:rPr lang="en-US" dirty="0"/>
              <a:t>, M. (2010). Demonstrating Compliance with Nessus Web Application Scans. </a:t>
            </a:r>
            <a:r>
              <a:rPr lang="en-US" i="1" dirty="0"/>
              <a:t>Tenable Work Security. </a:t>
            </a:r>
            <a:r>
              <a:rPr lang="en-US" dirty="0"/>
              <a:t>Retrieved from </a:t>
            </a:r>
            <a:r>
              <a:rPr lang="en-US" u="sng" dirty="0">
                <a:hlinkClick r:id="rId3"/>
              </a:rPr>
              <a:t>https://www.tenable.com/sites/drupal.dmz.tenablesecurity.com/files/uploads/documents/whitepapers/Demonstrating%20Compliance%20with%20Nessus%20Web%20Application%20Scans.pdf</a:t>
            </a:r>
            <a:r>
              <a:rPr lang="en-US" dirty="0"/>
              <a:t> </a:t>
            </a:r>
          </a:p>
          <a:p>
            <a:r>
              <a:rPr lang="en-US" b="1" dirty="0"/>
              <a:t> </a:t>
            </a:r>
            <a:endParaRPr lang="en-US" dirty="0"/>
          </a:p>
          <a:p>
            <a:r>
              <a:rPr lang="en-US" dirty="0"/>
              <a:t> </a:t>
            </a:r>
          </a:p>
          <a:p>
            <a:pPr algn="l"/>
            <a:endParaRPr lang="en-US" sz="1600" dirty="0">
              <a:solidFill>
                <a:schemeClr val="bg1"/>
              </a:solidFill>
            </a:endParaRPr>
          </a:p>
        </p:txBody>
      </p:sp>
      <p:sp>
        <p:nvSpPr>
          <p:cNvPr id="5" name="Subtitle 2">
            <a:extLst>
              <a:ext uri="{FF2B5EF4-FFF2-40B4-BE49-F238E27FC236}">
                <a16:creationId xmlns:a16="http://schemas.microsoft.com/office/drawing/2014/main" id="{35AECA7D-140C-DC4D-ADF7-10DD2DCB1B65}"/>
              </a:ext>
            </a:extLst>
          </p:cNvPr>
          <p:cNvSpPr txBox="1">
            <a:spLocks/>
          </p:cNvSpPr>
          <p:nvPr/>
        </p:nvSpPr>
        <p:spPr>
          <a:xfrm>
            <a:off x="2902688" y="0"/>
            <a:ext cx="9289312" cy="1605516"/>
          </a:xfrm>
          <a:prstGeom prst="rect">
            <a:avLst/>
          </a:prstGeom>
        </p:spPr>
        <p:style>
          <a:lnRef idx="0">
            <a:scrgbClr r="0" g="0" b="0"/>
          </a:lnRef>
          <a:fillRef idx="0">
            <a:scrgbClr r="0" g="0" b="0"/>
          </a:fillRef>
          <a:effectRef idx="0">
            <a:scrgbClr r="0" g="0" b="0"/>
          </a:effectRef>
          <a:fontRef idx="minor">
            <a:schemeClr val="dk1"/>
          </a:fontRef>
        </p:style>
        <p:txBody>
          <a:bodyPr vert="horz" lIns="182880" tIns="0" rIns="91440" bIns="0" rtlCol="0" anchor="ctr" anchorCtr="0">
            <a:normAutofit/>
          </a:bodyPr>
          <a:lstStyle>
            <a:lvl1pPr marL="0" indent="0" algn="ctr" defTabSz="914400" rtl="0" eaLnBrk="1" latinLnBrk="0" hangingPunct="1">
              <a:lnSpc>
                <a:spcPct val="100000"/>
              </a:lnSpc>
              <a:spcBef>
                <a:spcPts val="1000"/>
              </a:spcBef>
              <a:buClr>
                <a:schemeClr val="accent1"/>
              </a:buClr>
              <a:buSzPct val="110000"/>
              <a:buFont typeface="Wingdings" panose="05000000000000000000" pitchFamily="2" charset="2"/>
              <a:buNone/>
              <a:defRPr sz="1800" b="0" kern="1200">
                <a:solidFill>
                  <a:srgbClr val="FFFEFF"/>
                </a:solidFill>
                <a:effectLst/>
                <a:latin typeface="+mn-lt"/>
                <a:ea typeface="+mn-ea"/>
                <a:cs typeface="+mn-cs"/>
              </a:defRPr>
            </a:lvl1pPr>
            <a:lvl2pPr marL="457200" indent="0" algn="ctr" defTabSz="914400" rtl="0" eaLnBrk="1" latinLnBrk="0" hangingPunct="1">
              <a:lnSpc>
                <a:spcPct val="120000"/>
              </a:lnSpc>
              <a:spcBef>
                <a:spcPts val="500"/>
              </a:spcBef>
              <a:buClr>
                <a:schemeClr val="accent1"/>
              </a:buClr>
              <a:buSzPct val="110000"/>
              <a:buFont typeface="Wingdings" panose="05000000000000000000" pitchFamily="2" charset="2"/>
              <a:buNone/>
              <a:defRPr sz="1800" kern="1200">
                <a:solidFill>
                  <a:schemeClr val="dk1"/>
                </a:solidFill>
                <a:effectLst/>
                <a:latin typeface="+mn-lt"/>
                <a:ea typeface="+mn-ea"/>
                <a:cs typeface="+mn-cs"/>
              </a:defRPr>
            </a:lvl2pPr>
            <a:lvl3pPr marL="914400" indent="0" algn="ctr" defTabSz="914400" rtl="0" eaLnBrk="1" latinLnBrk="0" hangingPunct="1">
              <a:lnSpc>
                <a:spcPct val="120000"/>
              </a:lnSpc>
              <a:spcBef>
                <a:spcPts val="500"/>
              </a:spcBef>
              <a:buClr>
                <a:schemeClr val="accent1"/>
              </a:buClr>
              <a:buSzPct val="110000"/>
              <a:buFont typeface="Wingdings" panose="05000000000000000000" pitchFamily="2" charset="2"/>
              <a:buNone/>
              <a:defRPr sz="1800" kern="1200">
                <a:solidFill>
                  <a:schemeClr val="dk1"/>
                </a:solidFill>
                <a:effectLst/>
                <a:latin typeface="+mn-lt"/>
                <a:ea typeface="+mn-ea"/>
                <a:cs typeface="+mn-cs"/>
              </a:defRPr>
            </a:lvl3pPr>
            <a:lvl4pPr marL="1371600" indent="0" algn="ctr" defTabSz="914400" rtl="0" eaLnBrk="1" latinLnBrk="0" hangingPunct="1">
              <a:lnSpc>
                <a:spcPct val="120000"/>
              </a:lnSpc>
              <a:spcBef>
                <a:spcPts val="500"/>
              </a:spcBef>
              <a:buClr>
                <a:schemeClr val="accent1"/>
              </a:buClr>
              <a:buSzPct val="110000"/>
              <a:buFont typeface="Wingdings" panose="05000000000000000000" pitchFamily="2" charset="2"/>
              <a:buNone/>
              <a:defRPr sz="1600" kern="1200">
                <a:solidFill>
                  <a:schemeClr val="dk1"/>
                </a:solidFill>
                <a:effectLst/>
                <a:latin typeface="+mn-lt"/>
                <a:ea typeface="+mn-ea"/>
                <a:cs typeface="+mn-cs"/>
              </a:defRPr>
            </a:lvl4pPr>
            <a:lvl5pPr marL="1828800" indent="0" algn="ctr" defTabSz="914400" rtl="0" eaLnBrk="1" latinLnBrk="0" hangingPunct="1">
              <a:lnSpc>
                <a:spcPct val="120000"/>
              </a:lnSpc>
              <a:spcBef>
                <a:spcPts val="500"/>
              </a:spcBef>
              <a:buClr>
                <a:schemeClr val="accent1"/>
              </a:buClr>
              <a:buSzPct val="110000"/>
              <a:buFont typeface="Wingdings" panose="05000000000000000000" pitchFamily="2" charset="2"/>
              <a:buNone/>
              <a:defRPr sz="1600" kern="1200">
                <a:solidFill>
                  <a:schemeClr val="dk1"/>
                </a:solidFill>
                <a:effectLst/>
                <a:latin typeface="+mn-lt"/>
                <a:ea typeface="+mn-ea"/>
                <a:cs typeface="+mn-cs"/>
              </a:defRPr>
            </a:lvl5pPr>
            <a:lvl6pPr marL="2286000" indent="0" algn="ctr" defTabSz="914400" rtl="0" eaLnBrk="1" latinLnBrk="0" hangingPunct="1">
              <a:lnSpc>
                <a:spcPct val="120000"/>
              </a:lnSpc>
              <a:spcBef>
                <a:spcPts val="500"/>
              </a:spcBef>
              <a:buClr>
                <a:schemeClr val="accent1"/>
              </a:buClr>
              <a:buSzPct val="110000"/>
              <a:buFont typeface="Wingdings" panose="05000000000000000000" pitchFamily="2" charset="2"/>
              <a:buNone/>
              <a:defRPr sz="1600" kern="1200">
                <a:solidFill>
                  <a:schemeClr val="dk1"/>
                </a:solidFill>
                <a:effectLst/>
                <a:latin typeface="+mn-lt"/>
                <a:ea typeface="+mn-ea"/>
                <a:cs typeface="+mn-cs"/>
              </a:defRPr>
            </a:lvl6pPr>
            <a:lvl7pPr marL="2743200" indent="0" algn="ctr" defTabSz="914400" rtl="0" eaLnBrk="1" latinLnBrk="0" hangingPunct="1">
              <a:lnSpc>
                <a:spcPct val="120000"/>
              </a:lnSpc>
              <a:spcBef>
                <a:spcPts val="500"/>
              </a:spcBef>
              <a:buClr>
                <a:schemeClr val="accent1"/>
              </a:buClr>
              <a:buSzPct val="110000"/>
              <a:buFont typeface="Wingdings" panose="05000000000000000000" pitchFamily="2" charset="2"/>
              <a:buNone/>
              <a:defRPr sz="1600" kern="1200">
                <a:solidFill>
                  <a:schemeClr val="dk1"/>
                </a:solidFill>
                <a:effectLst/>
                <a:latin typeface="+mn-lt"/>
                <a:ea typeface="+mn-ea"/>
                <a:cs typeface="+mn-cs"/>
              </a:defRPr>
            </a:lvl7pPr>
            <a:lvl8pPr marL="3200400" indent="0" algn="ctr" defTabSz="914400" rtl="0" eaLnBrk="1" latinLnBrk="0" hangingPunct="1">
              <a:lnSpc>
                <a:spcPct val="120000"/>
              </a:lnSpc>
              <a:spcBef>
                <a:spcPts val="500"/>
              </a:spcBef>
              <a:buClr>
                <a:schemeClr val="accent1"/>
              </a:buClr>
              <a:buSzPct val="110000"/>
              <a:buFont typeface="Wingdings" panose="05000000000000000000" pitchFamily="2" charset="2"/>
              <a:buNone/>
              <a:defRPr sz="1600" kern="1200">
                <a:solidFill>
                  <a:schemeClr val="dk1"/>
                </a:solidFill>
                <a:effectLst/>
                <a:latin typeface="+mn-lt"/>
                <a:ea typeface="+mn-ea"/>
                <a:cs typeface="+mn-cs"/>
              </a:defRPr>
            </a:lvl8pPr>
            <a:lvl9pPr marL="3657600" indent="0" algn="ctr" defTabSz="914400" rtl="0" eaLnBrk="1" latinLnBrk="0" hangingPunct="1">
              <a:lnSpc>
                <a:spcPct val="120000"/>
              </a:lnSpc>
              <a:spcBef>
                <a:spcPts val="500"/>
              </a:spcBef>
              <a:buClr>
                <a:schemeClr val="accent1"/>
              </a:buClr>
              <a:buSzPct val="110000"/>
              <a:buFont typeface="Wingdings" panose="05000000000000000000" pitchFamily="2" charset="2"/>
              <a:buNone/>
              <a:defRPr sz="1600" kern="1200">
                <a:solidFill>
                  <a:schemeClr val="dk1"/>
                </a:solidFill>
                <a:effectLst/>
                <a:latin typeface="+mn-lt"/>
                <a:ea typeface="+mn-ea"/>
                <a:cs typeface="+mn-cs"/>
              </a:defRPr>
            </a:lvl9pPr>
          </a:lstStyle>
          <a:p>
            <a:endParaRPr lang="en-US" sz="3150" b="1" i="1" spc="-90">
              <a:solidFill>
                <a:schemeClr val="bg1"/>
              </a:solidFill>
              <a:latin typeface="Calibri" panose="020F0502020204030204" pitchFamily="34" charset="0"/>
              <a:ea typeface="+mj-ea"/>
              <a:cs typeface="Calibri" panose="020F0502020204030204" pitchFamily="34" charset="0"/>
            </a:endParaRPr>
          </a:p>
          <a:p>
            <a:pPr algn="l"/>
            <a:r>
              <a:rPr lang="en-US" sz="3200" b="1" i="1">
                <a:solidFill>
                  <a:schemeClr val="bg1"/>
                </a:solidFill>
                <a:latin typeface="Verdana Pro" panose="020B0604020202020204" pitchFamily="34" charset="0"/>
                <a:ea typeface="+mj-ea"/>
                <a:cs typeface="LilyUPC" panose="020B0502040204020203" pitchFamily="34" charset="-34"/>
              </a:rPr>
              <a:t>REFERENCES</a:t>
            </a:r>
            <a:endParaRPr lang="en-US" sz="3150" b="1" i="1">
              <a:solidFill>
                <a:schemeClr val="bg1"/>
              </a:solidFill>
              <a:latin typeface="Calibri" panose="020F0502020204030204" pitchFamily="34" charset="0"/>
              <a:ea typeface="+mj-ea"/>
              <a:cs typeface="Calibri" panose="020F0502020204030204" pitchFamily="34" charset="0"/>
            </a:endParaRPr>
          </a:p>
          <a:p>
            <a:endParaRPr lang="en-US" i="1"/>
          </a:p>
          <a:p>
            <a:endParaRPr lang="en-US"/>
          </a:p>
        </p:txBody>
      </p:sp>
      <p:sp>
        <p:nvSpPr>
          <p:cNvPr id="10" name="Slide Number Placeholder 5">
            <a:extLst>
              <a:ext uri="{FF2B5EF4-FFF2-40B4-BE49-F238E27FC236}">
                <a16:creationId xmlns:a16="http://schemas.microsoft.com/office/drawing/2014/main" id="{ADFEEFAC-E7D1-4FB6-9DD5-EE82695AAA3B}"/>
              </a:ext>
            </a:extLst>
          </p:cNvPr>
          <p:cNvSpPr txBox="1">
            <a:spLocks/>
          </p:cNvSpPr>
          <p:nvPr/>
        </p:nvSpPr>
        <p:spPr>
          <a:xfrm>
            <a:off x="10472928" y="6227064"/>
            <a:ext cx="914400" cy="320040"/>
          </a:xfrm>
          <a:prstGeom prst="rect">
            <a:avLst/>
          </a:prstGeom>
          <a:no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6D22F896-40B5-4ADD-8801-0D06FADFA095}" type="slidenum">
              <a:rPr lang="en-US" smtClean="0"/>
              <a:pPr/>
              <a:t>9</a:t>
            </a:fld>
            <a:endParaRPr lang="en-US"/>
          </a:p>
        </p:txBody>
      </p:sp>
    </p:spTree>
    <p:extLst>
      <p:ext uri="{BB962C8B-B14F-4D97-AF65-F5344CB8AC3E}">
        <p14:creationId xmlns:p14="http://schemas.microsoft.com/office/powerpoint/2010/main" val="3951450649"/>
      </p:ext>
    </p:extLst>
  </p:cSld>
  <p:clrMapOvr>
    <a:masterClrMapping/>
  </p:clrMapOvr>
</p:sld>
</file>

<file path=ppt/theme/theme1.xml><?xml version="1.0" encoding="utf-8"?>
<a:theme xmlns:a="http://schemas.openxmlformats.org/drawingml/2006/main" name="Atlas">
  <a:themeElements>
    <a:clrScheme name="Marquee">
      <a:dk1>
        <a:srgbClr val="000000"/>
      </a:dk1>
      <a:lt1>
        <a:sysClr val="window" lastClr="FFFFFF"/>
      </a:lt1>
      <a:dk2>
        <a:srgbClr val="5E5E5E"/>
      </a:dk2>
      <a:lt2>
        <a:srgbClr val="DDDDDD"/>
      </a:lt2>
      <a:accent1>
        <a:srgbClr val="418AB3"/>
      </a:accent1>
      <a:accent2>
        <a:srgbClr val="A6B727"/>
      </a:accent2>
      <a:accent3>
        <a:srgbClr val="F69200"/>
      </a:accent3>
      <a:accent4>
        <a:srgbClr val="838383"/>
      </a:accent4>
      <a:accent5>
        <a:srgbClr val="FEC306"/>
      </a:accent5>
      <a:accent6>
        <a:srgbClr val="DF5327"/>
      </a:accent6>
      <a:hlink>
        <a:srgbClr val="F59E00"/>
      </a:hlink>
      <a:folHlink>
        <a:srgbClr val="B2B2B2"/>
      </a:folHlink>
    </a:clrScheme>
    <a:fontScheme name="Atlas">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tlas">
      <a:fillStyleLst>
        <a:solidFill>
          <a:schemeClr val="phClr"/>
        </a:solidFill>
        <a:gradFill rotWithShape="1">
          <a:gsLst>
            <a:gs pos="0">
              <a:schemeClr val="phClr">
                <a:tint val="62000"/>
                <a:alpha val="60000"/>
                <a:satMod val="109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4000"/>
                <a:satMod val="130000"/>
                <a:lumMod val="92000"/>
              </a:schemeClr>
            </a:gs>
            <a:gs pos="100000">
              <a:schemeClr val="phClr">
                <a:shade val="76000"/>
                <a:satMod val="130000"/>
                <a:lumMod val="88000"/>
              </a:schemeClr>
            </a:gs>
          </a:gsLst>
          <a:lin ang="5400000" scaled="0"/>
        </a:gradFill>
      </a:fillStyleLst>
      <a:lnStyleLst>
        <a:ln w="9525" cap="flat" cmpd="sng" algn="ctr">
          <a:solidFill>
            <a:schemeClr val="phClr">
              <a:shade val="90000"/>
            </a:schemeClr>
          </a:solidFill>
          <a:prstDash val="solid"/>
        </a:ln>
        <a:ln w="15875" cap="flat" cmpd="sng" algn="ctr">
          <a:solidFill>
            <a:schemeClr val="phClr">
              <a:shade val="90000"/>
            </a:scheme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38100" dist="25400" dir="5400000" rotWithShape="0">
              <a:srgbClr val="000000">
                <a:alpha val="75000"/>
              </a:srgbClr>
            </a:outerShdw>
          </a:effectLst>
          <a:scene3d>
            <a:camera prst="orthographicFront">
              <a:rot lat="0" lon="0" rev="0"/>
            </a:camera>
            <a:lightRig rig="threePt" dir="tl"/>
          </a:scene3d>
          <a:sp3d>
            <a:bevelT w="0" h="0"/>
          </a:sp3d>
        </a:effectStyle>
      </a:effectStyleLst>
      <a:bgFillStyleLst>
        <a:solidFill>
          <a:schemeClr val="phClr"/>
        </a:solidFill>
        <a:solidFill>
          <a:schemeClr val="phClr"/>
        </a:solidFill>
        <a:gradFill rotWithShape="1">
          <a:gsLst>
            <a:gs pos="10000">
              <a:schemeClr val="phClr">
                <a:tint val="94000"/>
                <a:lumMod val="116000"/>
              </a:schemeClr>
            </a:gs>
            <a:gs pos="100000">
              <a:schemeClr val="phClr">
                <a:tint val="98000"/>
                <a:shade val="86000"/>
                <a:satMod val="90000"/>
                <a:lumMod val="88000"/>
              </a:schemeClr>
            </a:gs>
          </a:gsLst>
          <a:path path="circle">
            <a:fillToRect l="50000" t="15000" r="50000" b="169000"/>
          </a:path>
        </a:gradFill>
      </a:bgFillStyleLst>
    </a:fmtScheme>
  </a:themeElements>
  <a:objectDefaults/>
  <a:extraClrSchemeLst/>
  <a:extLst>
    <a:ext uri="{05A4C25C-085E-4340-85A3-A5531E510DB2}">
      <thm15:themeFamily xmlns:thm15="http://schemas.microsoft.com/office/thememl/2012/main" name="Atlas" id="{5156B0E4-0EB1-49FE-A26B-15F6F698AEC6}" vid="{C0CB9708-C445-4049-9D7F-4C8684E69AF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5537702A497AA47B9BBEBA117A80D5C" ma:contentTypeVersion="15" ma:contentTypeDescription="Create a new document." ma:contentTypeScope="" ma:versionID="8373be5e94998fb4ed47d338d4acdf6f">
  <xsd:schema xmlns:xsd="http://www.w3.org/2001/XMLSchema" xmlns:xs="http://www.w3.org/2001/XMLSchema" xmlns:p="http://schemas.microsoft.com/office/2006/metadata/properties" xmlns:ns3="a53f0241-3000-4cb7-ad63-a85cd0e615fe" xmlns:ns4="c32f938d-212d-48de-9e60-678f5684ccc5" targetNamespace="http://schemas.microsoft.com/office/2006/metadata/properties" ma:root="true" ma:fieldsID="3df64b40a042d6e5f4f3fb3cdfa85e62" ns3:_="" ns4:_="">
    <xsd:import namespace="a53f0241-3000-4cb7-ad63-a85cd0e615fe"/>
    <xsd:import namespace="c32f938d-212d-48de-9e60-678f5684ccc5"/>
    <xsd:element name="properties">
      <xsd:complexType>
        <xsd:sequence>
          <xsd:element name="documentManagement">
            <xsd:complexType>
              <xsd:all>
                <xsd:element ref="ns3:MigrationWizId" minOccurs="0"/>
                <xsd:element ref="ns3:MigrationWizIdPermissions" minOccurs="0"/>
                <xsd:element ref="ns3:MigrationWizIdPermissionLevels" minOccurs="0"/>
                <xsd:element ref="ns3:MigrationWizIdDocumentLibraryPermissions" minOccurs="0"/>
                <xsd:element ref="ns3:MigrationWizIdSecurityGroups" minOccurs="0"/>
                <xsd:element ref="ns3:MediaServiceMetadata" minOccurs="0"/>
                <xsd:element ref="ns3:MediaServiceFastMetadata" minOccurs="0"/>
                <xsd:element ref="ns3:MediaServiceAutoTags" minOccurs="0"/>
                <xsd:element ref="ns3:MediaServiceOCR" minOccurs="0"/>
                <xsd:element ref="ns4:SharedWithUsers" minOccurs="0"/>
                <xsd:element ref="ns4:SharedWithDetails" minOccurs="0"/>
                <xsd:element ref="ns4:SharingHintHash" minOccurs="0"/>
                <xsd:element ref="ns3:MediaServiceDateTake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53f0241-3000-4cb7-ad63-a85cd0e615fe" elementFormDefault="qualified">
    <xsd:import namespace="http://schemas.microsoft.com/office/2006/documentManagement/types"/>
    <xsd:import namespace="http://schemas.microsoft.com/office/infopath/2007/PartnerControls"/>
    <xsd:element name="MigrationWizId" ma:index="8" nillable="true" ma:displayName="MigrationWizId" ma:internalName="MigrationWizId">
      <xsd:simpleType>
        <xsd:restriction base="dms:Text"/>
      </xsd:simpleType>
    </xsd:element>
    <xsd:element name="MigrationWizIdPermissions" ma:index="9" nillable="true" ma:displayName="MigrationWizIdPermissions" ma:internalName="MigrationWizIdPermissions">
      <xsd:simpleType>
        <xsd:restriction base="dms:Text"/>
      </xsd:simpleType>
    </xsd:element>
    <xsd:element name="MigrationWizIdPermissionLevels" ma:index="10" nillable="true" ma:displayName="MigrationWizIdPermissionLevels" ma:internalName="MigrationWizIdPermissionLevels">
      <xsd:simpleType>
        <xsd:restriction base="dms:Text"/>
      </xsd:simpleType>
    </xsd:element>
    <xsd:element name="MigrationWizIdDocumentLibraryPermissions" ma:index="11" nillable="true" ma:displayName="MigrationWizIdDocumentLibraryPermissions" ma:internalName="MigrationWizIdDocumentLibraryPermissions">
      <xsd:simpleType>
        <xsd:restriction base="dms:Text"/>
      </xsd:simpleType>
    </xsd:element>
    <xsd:element name="MigrationWizIdSecurityGroups" ma:index="12" nillable="true" ma:displayName="MigrationWizIdSecurityGroups" ma:internalName="MigrationWizIdSecurityGroups">
      <xsd:simpleType>
        <xsd:restriction base="dms:Text"/>
      </xsd:simpleType>
    </xsd:element>
    <xsd:element name="MediaServiceMetadata" ma:index="13" nillable="true" ma:displayName="MediaServiceMetadata" ma:hidden="true" ma:internalName="MediaServiceMetadata" ma:readOnly="true">
      <xsd:simpleType>
        <xsd:restriction base="dms:Note"/>
      </xsd:simpleType>
    </xsd:element>
    <xsd:element name="MediaServiceFastMetadata" ma:index="14" nillable="true" ma:displayName="MediaServiceFastMetadata" ma:hidden="true" ma:internalName="MediaServiceFastMetadata" ma:readOnly="true">
      <xsd:simpleType>
        <xsd:restriction base="dms:Note"/>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DateTaken" ma:index="20" nillable="true" ma:displayName="MediaServiceDateTaken" ma:hidden="true" ma:internalName="MediaServiceDateTaken"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32f938d-212d-48de-9e60-678f5684ccc5"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SharingHintHash" ma:index="19"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MigrationWizIdPermissions xmlns="a53f0241-3000-4cb7-ad63-a85cd0e615fe" xsi:nil="true"/>
    <MigrationWizIdPermissionLevels xmlns="a53f0241-3000-4cb7-ad63-a85cd0e615fe" xsi:nil="true"/>
    <MigrationWizIdSecurityGroups xmlns="a53f0241-3000-4cb7-ad63-a85cd0e615fe" xsi:nil="true"/>
    <MigrationWizIdDocumentLibraryPermissions xmlns="a53f0241-3000-4cb7-ad63-a85cd0e615fe" xsi:nil="true"/>
    <MigrationWizId xmlns="a53f0241-3000-4cb7-ad63-a85cd0e615fe" xsi:nil="true"/>
  </documentManagement>
</p:properties>
</file>

<file path=customXml/itemProps1.xml><?xml version="1.0" encoding="utf-8"?>
<ds:datastoreItem xmlns:ds="http://schemas.openxmlformats.org/officeDocument/2006/customXml" ds:itemID="{01F9585F-7ADA-43F9-B1F5-51D60BEF0DF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53f0241-3000-4cb7-ad63-a85cd0e615fe"/>
    <ds:schemaRef ds:uri="c32f938d-212d-48de-9e60-678f5684ccc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D277D41-2CC3-4A81-9262-E5F83D870EF1}">
  <ds:schemaRefs>
    <ds:schemaRef ds:uri="http://schemas.microsoft.com/sharepoint/v3/contenttype/forms"/>
  </ds:schemaRefs>
</ds:datastoreItem>
</file>

<file path=customXml/itemProps3.xml><?xml version="1.0" encoding="utf-8"?>
<ds:datastoreItem xmlns:ds="http://schemas.openxmlformats.org/officeDocument/2006/customXml" ds:itemID="{39EFB51C-1C9A-49C4-A9F8-7ED10056AB31}">
  <ds:schemaRefs>
    <ds:schemaRef ds:uri="http://purl.org/dc/terms/"/>
    <ds:schemaRef ds:uri="http://www.w3.org/XML/1998/namespace"/>
    <ds:schemaRef ds:uri="c32f938d-212d-48de-9e60-678f5684ccc5"/>
    <ds:schemaRef ds:uri="http://purl.org/dc/elements/1.1/"/>
    <ds:schemaRef ds:uri="http://schemas.microsoft.com/office/infopath/2007/PartnerControls"/>
    <ds:schemaRef ds:uri="http://purl.org/dc/dcmitype/"/>
    <ds:schemaRef ds:uri="http://schemas.microsoft.com/office/2006/documentManagement/types"/>
    <ds:schemaRef ds:uri="http://schemas.openxmlformats.org/package/2006/metadata/core-properties"/>
    <ds:schemaRef ds:uri="a53f0241-3000-4cb7-ad63-a85cd0e615fe"/>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109</TotalTime>
  <Words>1402</Words>
  <Application>Microsoft Office PowerPoint</Application>
  <PresentationFormat>Widescreen</PresentationFormat>
  <Paragraphs>93</Paragraphs>
  <Slides>9</Slides>
  <Notes>9</Notes>
  <HiddenSlides>0</HiddenSlides>
  <MMClips>1</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9</vt:i4>
      </vt:variant>
    </vt:vector>
  </HeadingPairs>
  <TitlesOfParts>
    <vt:vector size="19" baseType="lpstr">
      <vt:lpstr>Calibri</vt:lpstr>
      <vt:lpstr>Calibri Light</vt:lpstr>
      <vt:lpstr>LilyUPC</vt:lpstr>
      <vt:lpstr>Rockwell</vt:lpstr>
      <vt:lpstr>Symbol</vt:lpstr>
      <vt:lpstr>Times New Roman</vt:lpstr>
      <vt:lpstr>Verdana Pro</vt:lpstr>
      <vt:lpstr>Wingdings</vt:lpstr>
      <vt:lpstr>Work Sans</vt:lpstr>
      <vt:lpstr>Atlas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John S. Galliano</dc:creator>
  <cp:lastModifiedBy>becky</cp:lastModifiedBy>
  <cp:revision>62</cp:revision>
  <dcterms:created xsi:type="dcterms:W3CDTF">2020-01-04T18:46:32Z</dcterms:created>
  <dcterms:modified xsi:type="dcterms:W3CDTF">2021-08-04T17:08:03Z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0x01010055537702A497AA47B9BBEBA117A80D5C</vt:lpwstr>
  </property>
</Properties>
</file>