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3" r:id="rId3"/>
  </p:sldMasterIdLst>
  <p:notesMasterIdLst>
    <p:notesMasterId r:id="rId13"/>
  </p:notesMasterIdLst>
  <p:sldIdLst>
    <p:sldId id="256" r:id="rId4"/>
    <p:sldId id="271" r:id="rId5"/>
    <p:sldId id="286" r:id="rId6"/>
    <p:sldId id="273" r:id="rId7"/>
    <p:sldId id="268" r:id="rId8"/>
    <p:sldId id="270" r:id="rId9"/>
    <p:sldId id="261" r:id="rId10"/>
    <p:sldId id="274" r:id="rId11"/>
    <p:sldId id="297" r:id="rId12"/>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3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F2BF27"/>
    <a:srgbClr val="FFCE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3" d="100"/>
          <a:sy n="83" d="100"/>
        </p:scale>
        <p:origin x="-996" y="-222"/>
      </p:cViewPr>
      <p:guideLst>
        <p:guide orient="horz" pos="1938"/>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5DA3F-ED3A-4897-B8F3-C49A97F730D1}" type="datetimeFigureOut">
              <a:rPr lang="ko-KR" altLang="en-US" smtClean="0"/>
              <a:t>2020-10-18</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9ED4F-90B4-4BD8-A817-6A0A9D03637F}" type="slidenum">
              <a:rPr lang="ko-KR" altLang="en-US" smtClean="0"/>
              <a:t>‹#›</a:t>
            </a:fld>
            <a:endParaRPr lang="ko-KR" altLang="en-US"/>
          </a:p>
        </p:txBody>
      </p:sp>
    </p:spTree>
    <p:extLst>
      <p:ext uri="{BB962C8B-B14F-4D97-AF65-F5344CB8AC3E}">
        <p14:creationId xmlns:p14="http://schemas.microsoft.com/office/powerpoint/2010/main" val="3341800482"/>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80D9ED4F-90B4-4BD8-A817-6A0A9D03637F}" type="slidenum">
              <a:rPr lang="ko-KR" altLang="en-US" smtClean="0"/>
              <a:t>2</a:t>
            </a:fld>
            <a:endParaRPr lang="ko-KR" altLang="en-US"/>
          </a:p>
        </p:txBody>
      </p:sp>
    </p:spTree>
    <p:extLst>
      <p:ext uri="{BB962C8B-B14F-4D97-AF65-F5344CB8AC3E}">
        <p14:creationId xmlns:p14="http://schemas.microsoft.com/office/powerpoint/2010/main" val="3428476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13476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xmlns="" id="{F921D975-47B7-40FA-B919-8B79C77FC0F2}"/>
              </a:ext>
            </a:extLst>
          </p:cNvPr>
          <p:cNvGrpSpPr/>
          <p:nvPr userDrawn="1"/>
        </p:nvGrpSpPr>
        <p:grpSpPr>
          <a:xfrm>
            <a:off x="4572000" y="387072"/>
            <a:ext cx="4569687" cy="4756528"/>
            <a:chOff x="4572000" y="387072"/>
            <a:chExt cx="4569687" cy="4756528"/>
          </a:xfrm>
        </p:grpSpPr>
        <p:sp>
          <p:nvSpPr>
            <p:cNvPr id="38" name="자유형: 도형 37">
              <a:extLst>
                <a:ext uri="{FF2B5EF4-FFF2-40B4-BE49-F238E27FC236}">
                  <a16:creationId xmlns:a16="http://schemas.microsoft.com/office/drawing/2014/main" xmlns="" id="{3D941B2F-ACDE-44DC-AD51-21CFD90B9D89}"/>
                </a:ext>
              </a:extLst>
            </p:cNvPr>
            <p:cNvSpPr/>
            <p:nvPr userDrawn="1"/>
          </p:nvSpPr>
          <p:spPr>
            <a:xfrm>
              <a:off x="4572000" y="1408870"/>
              <a:ext cx="4569687" cy="3734730"/>
            </a:xfrm>
            <a:custGeom>
              <a:avLst/>
              <a:gdLst>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63923 w 4569687"/>
                <a:gd name="connsiteY30" fmla="*/ 3304336 h 3734631"/>
                <a:gd name="connsiteX31" fmla="*/ 1334207 w 4569687"/>
                <a:gd name="connsiteY31" fmla="*/ 3340352 h 3734631"/>
                <a:gd name="connsiteX32" fmla="*/ 1046262 w 4569687"/>
                <a:gd name="connsiteY32" fmla="*/ 3459623 h 3734631"/>
                <a:gd name="connsiteX33" fmla="*/ 647319 w 4569687"/>
                <a:gd name="connsiteY33" fmla="*/ 3134475 h 3734631"/>
                <a:gd name="connsiteX34" fmla="*/ 642925 w 4569687"/>
                <a:gd name="connsiteY34" fmla="*/ 3090891 h 3734631"/>
                <a:gd name="connsiteX35" fmla="*/ 634894 w 4569687"/>
                <a:gd name="connsiteY35" fmla="*/ 3098188 h 3734631"/>
                <a:gd name="connsiteX36" fmla="*/ 407216 w 4569687"/>
                <a:gd name="connsiteY36" fmla="*/ 3167734 h 3734631"/>
                <a:gd name="connsiteX37" fmla="*/ 0 w 4569687"/>
                <a:gd name="connsiteY37" fmla="*/ 2760518 h 3734631"/>
                <a:gd name="connsiteX38" fmla="*/ 407216 w 4569687"/>
                <a:gd name="connsiteY38" fmla="*/ 2353302 h 3734631"/>
                <a:gd name="connsiteX39" fmla="*/ 489284 w 4569687"/>
                <a:gd name="connsiteY39" fmla="*/ 2361575 h 3734631"/>
                <a:gd name="connsiteX40" fmla="*/ 508084 w 4569687"/>
                <a:gd name="connsiteY40" fmla="*/ 2367411 h 3734631"/>
                <a:gd name="connsiteX41" fmla="*/ 503849 w 4569687"/>
                <a:gd name="connsiteY41" fmla="*/ 2325400 h 3734631"/>
                <a:gd name="connsiteX42" fmla="*/ 1121688 w 4569687"/>
                <a:gd name="connsiteY42" fmla="*/ 1707561 h 3734631"/>
                <a:gd name="connsiteX43" fmla="*/ 1246204 w 4569687"/>
                <a:gd name="connsiteY43" fmla="*/ 1720113 h 3734631"/>
                <a:gd name="connsiteX44" fmla="*/ 1284356 w 4569687"/>
                <a:gd name="connsiteY44" fmla="*/ 1731957 h 3734631"/>
                <a:gd name="connsiteX45" fmla="*/ 1305976 w 4569687"/>
                <a:gd name="connsiteY45" fmla="*/ 1705754 h 3734631"/>
                <a:gd name="connsiteX46" fmla="*/ 1742854 w 4569687"/>
                <a:gd name="connsiteY46" fmla="*/ 1524793 h 3734631"/>
                <a:gd name="connsiteX47" fmla="*/ 1760288 w 4569687"/>
                <a:gd name="connsiteY47" fmla="*/ 1526551 h 3734631"/>
                <a:gd name="connsiteX48" fmla="*/ 1748032 w 4569687"/>
                <a:gd name="connsiteY48" fmla="*/ 1487068 h 3734631"/>
                <a:gd name="connsiteX49" fmla="*/ 1742854 w 4569687"/>
                <a:gd name="connsiteY49" fmla="*/ 1435701 h 3734631"/>
                <a:gd name="connsiteX50" fmla="*/ 1946367 w 4569687"/>
                <a:gd name="connsiteY50" fmla="*/ 1185999 h 3734631"/>
                <a:gd name="connsiteX51" fmla="*/ 1956892 w 4569687"/>
                <a:gd name="connsiteY51" fmla="*/ 1184938 h 3734631"/>
                <a:gd name="connsiteX52" fmla="*/ 1963928 w 4569687"/>
                <a:gd name="connsiteY52" fmla="*/ 1115143 h 3734631"/>
                <a:gd name="connsiteX53" fmla="*/ 2450363 w 4569687"/>
                <a:gd name="connsiteY53" fmla="*/ 718687 h 3734631"/>
                <a:gd name="connsiteX54" fmla="*/ 2520904 w 4569687"/>
                <a:gd name="connsiteY54" fmla="*/ 725798 h 3734631"/>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34207 w 4569687"/>
                <a:gd name="connsiteY30" fmla="*/ 3340352 h 3734631"/>
                <a:gd name="connsiteX31" fmla="*/ 1046262 w 4569687"/>
                <a:gd name="connsiteY31" fmla="*/ 3459623 h 3734631"/>
                <a:gd name="connsiteX32" fmla="*/ 647319 w 4569687"/>
                <a:gd name="connsiteY32" fmla="*/ 3134475 h 3734631"/>
                <a:gd name="connsiteX33" fmla="*/ 642925 w 4569687"/>
                <a:gd name="connsiteY33" fmla="*/ 3090891 h 3734631"/>
                <a:gd name="connsiteX34" fmla="*/ 634894 w 4569687"/>
                <a:gd name="connsiteY34" fmla="*/ 3098188 h 3734631"/>
                <a:gd name="connsiteX35" fmla="*/ 407216 w 4569687"/>
                <a:gd name="connsiteY35" fmla="*/ 3167734 h 3734631"/>
                <a:gd name="connsiteX36" fmla="*/ 0 w 4569687"/>
                <a:gd name="connsiteY36" fmla="*/ 2760518 h 3734631"/>
                <a:gd name="connsiteX37" fmla="*/ 407216 w 4569687"/>
                <a:gd name="connsiteY37" fmla="*/ 2353302 h 3734631"/>
                <a:gd name="connsiteX38" fmla="*/ 489284 w 4569687"/>
                <a:gd name="connsiteY38" fmla="*/ 2361575 h 3734631"/>
                <a:gd name="connsiteX39" fmla="*/ 508084 w 4569687"/>
                <a:gd name="connsiteY39" fmla="*/ 2367411 h 3734631"/>
                <a:gd name="connsiteX40" fmla="*/ 503849 w 4569687"/>
                <a:gd name="connsiteY40" fmla="*/ 2325400 h 3734631"/>
                <a:gd name="connsiteX41" fmla="*/ 1121688 w 4569687"/>
                <a:gd name="connsiteY41" fmla="*/ 1707561 h 3734631"/>
                <a:gd name="connsiteX42" fmla="*/ 1246204 w 4569687"/>
                <a:gd name="connsiteY42" fmla="*/ 1720113 h 3734631"/>
                <a:gd name="connsiteX43" fmla="*/ 1284356 w 4569687"/>
                <a:gd name="connsiteY43" fmla="*/ 1731957 h 3734631"/>
                <a:gd name="connsiteX44" fmla="*/ 1305976 w 4569687"/>
                <a:gd name="connsiteY44" fmla="*/ 1705754 h 3734631"/>
                <a:gd name="connsiteX45" fmla="*/ 1742854 w 4569687"/>
                <a:gd name="connsiteY45" fmla="*/ 1524793 h 3734631"/>
                <a:gd name="connsiteX46" fmla="*/ 1760288 w 4569687"/>
                <a:gd name="connsiteY46" fmla="*/ 1526551 h 3734631"/>
                <a:gd name="connsiteX47" fmla="*/ 1748032 w 4569687"/>
                <a:gd name="connsiteY47" fmla="*/ 1487068 h 3734631"/>
                <a:gd name="connsiteX48" fmla="*/ 1742854 w 4569687"/>
                <a:gd name="connsiteY48" fmla="*/ 1435701 h 3734631"/>
                <a:gd name="connsiteX49" fmla="*/ 1946367 w 4569687"/>
                <a:gd name="connsiteY49" fmla="*/ 1185999 h 3734631"/>
                <a:gd name="connsiteX50" fmla="*/ 1956892 w 4569687"/>
                <a:gd name="connsiteY50" fmla="*/ 1184938 h 3734631"/>
                <a:gd name="connsiteX51" fmla="*/ 1963928 w 4569687"/>
                <a:gd name="connsiteY51" fmla="*/ 1115143 h 3734631"/>
                <a:gd name="connsiteX52" fmla="*/ 2450363 w 4569687"/>
                <a:gd name="connsiteY52" fmla="*/ 718687 h 3734631"/>
                <a:gd name="connsiteX53" fmla="*/ 2520904 w 4569687"/>
                <a:gd name="connsiteY53" fmla="*/ 725798 h 3734631"/>
                <a:gd name="connsiteX54" fmla="*/ 2611712 w 4569687"/>
                <a:gd name="connsiteY54" fmla="*/ 0 h 3734631"/>
                <a:gd name="connsiteX0" fmla="*/ 2611712 w 4569687"/>
                <a:gd name="connsiteY0" fmla="*/ 0 h 3743131"/>
                <a:gd name="connsiteX1" fmla="*/ 2927539 w 4569687"/>
                <a:gd name="connsiteY1" fmla="*/ 0 h 3743131"/>
                <a:gd name="connsiteX2" fmla="*/ 3010471 w 4569687"/>
                <a:gd name="connsiteY2" fmla="*/ 662843 h 3743131"/>
                <a:gd name="connsiteX3" fmla="*/ 3062414 w 4569687"/>
                <a:gd name="connsiteY3" fmla="*/ 672782 h 3743131"/>
                <a:gd name="connsiteX4" fmla="*/ 3375104 w 4569687"/>
                <a:gd name="connsiteY4" fmla="*/ 893768 h 3743131"/>
                <a:gd name="connsiteX5" fmla="*/ 3401966 w 4569687"/>
                <a:gd name="connsiteY5" fmla="*/ 943258 h 3743131"/>
                <a:gd name="connsiteX6" fmla="*/ 3444529 w 4569687"/>
                <a:gd name="connsiteY6" fmla="*/ 938967 h 3743131"/>
                <a:gd name="connsiteX7" fmla="*/ 3941882 w 4569687"/>
                <a:gd name="connsiteY7" fmla="*/ 1268635 h 3743131"/>
                <a:gd name="connsiteX8" fmla="*/ 3950232 w 4569687"/>
                <a:gd name="connsiteY8" fmla="*/ 1295533 h 3743131"/>
                <a:gd name="connsiteX9" fmla="*/ 3968452 w 4569687"/>
                <a:gd name="connsiteY9" fmla="*/ 1289878 h 3743131"/>
                <a:gd name="connsiteX10" fmla="*/ 4041773 w 4569687"/>
                <a:gd name="connsiteY10" fmla="*/ 1282486 h 3743131"/>
                <a:gd name="connsiteX11" fmla="*/ 4398197 w 4569687"/>
                <a:gd name="connsiteY11" fmla="*/ 1572980 h 3743131"/>
                <a:gd name="connsiteX12" fmla="*/ 4401113 w 4569687"/>
                <a:gd name="connsiteY12" fmla="*/ 1601912 h 3743131"/>
                <a:gd name="connsiteX13" fmla="*/ 4509768 w 4569687"/>
                <a:gd name="connsiteY13" fmla="*/ 1612865 h 3743131"/>
                <a:gd name="connsiteX14" fmla="*/ 4569687 w 4569687"/>
                <a:gd name="connsiteY14" fmla="*/ 1630661 h 3743131"/>
                <a:gd name="connsiteX15" fmla="*/ 4569687 w 4569687"/>
                <a:gd name="connsiteY15" fmla="*/ 3685776 h 3743131"/>
                <a:gd name="connsiteX16" fmla="*/ 4479175 w 4569687"/>
                <a:gd name="connsiteY16" fmla="*/ 3694900 h 3743131"/>
                <a:gd name="connsiteX17" fmla="*/ 4083674 w 4569687"/>
                <a:gd name="connsiteY17" fmla="*/ 3574092 h 3743131"/>
                <a:gd name="connsiteX18" fmla="*/ 4051094 w 4569687"/>
                <a:gd name="connsiteY18" fmla="*/ 3547210 h 3743131"/>
                <a:gd name="connsiteX19" fmla="*/ 4009782 w 4569687"/>
                <a:gd name="connsiteY19" fmla="*/ 3581295 h 3743131"/>
                <a:gd name="connsiteX20" fmla="*/ 3782104 w 4569687"/>
                <a:gd name="connsiteY20" fmla="*/ 3650841 h 3743131"/>
                <a:gd name="connsiteX21" fmla="*/ 3494159 w 4569687"/>
                <a:gd name="connsiteY21" fmla="*/ 3531570 h 3743131"/>
                <a:gd name="connsiteX22" fmla="*/ 3452428 w 4569687"/>
                <a:gd name="connsiteY22" fmla="*/ 3480992 h 3743131"/>
                <a:gd name="connsiteX23" fmla="*/ 3441126 w 4569687"/>
                <a:gd name="connsiteY23" fmla="*/ 3501813 h 3743131"/>
                <a:gd name="connsiteX24" fmla="*/ 3103456 w 4569687"/>
                <a:gd name="connsiteY24" fmla="*/ 3681351 h 3743131"/>
                <a:gd name="connsiteX25" fmla="*/ 2815511 w 4569687"/>
                <a:gd name="connsiteY25" fmla="*/ 3562080 h 3743131"/>
                <a:gd name="connsiteX26" fmla="*/ 2772231 w 4569687"/>
                <a:gd name="connsiteY26" fmla="*/ 3509625 h 3743131"/>
                <a:gd name="connsiteX27" fmla="*/ 2697608 w 4569687"/>
                <a:gd name="connsiteY27" fmla="*/ 3571194 h 3743131"/>
                <a:gd name="connsiteX28" fmla="*/ 2162552 w 4569687"/>
                <a:gd name="connsiteY28" fmla="*/ 3734631 h 3743131"/>
                <a:gd name="connsiteX29" fmla="*/ 1334207 w 4569687"/>
                <a:gd name="connsiteY29" fmla="*/ 3340352 h 3743131"/>
                <a:gd name="connsiteX30" fmla="*/ 1046262 w 4569687"/>
                <a:gd name="connsiteY30" fmla="*/ 3459623 h 3743131"/>
                <a:gd name="connsiteX31" fmla="*/ 647319 w 4569687"/>
                <a:gd name="connsiteY31" fmla="*/ 3134475 h 3743131"/>
                <a:gd name="connsiteX32" fmla="*/ 642925 w 4569687"/>
                <a:gd name="connsiteY32" fmla="*/ 3090891 h 3743131"/>
                <a:gd name="connsiteX33" fmla="*/ 634894 w 4569687"/>
                <a:gd name="connsiteY33" fmla="*/ 3098188 h 3743131"/>
                <a:gd name="connsiteX34" fmla="*/ 407216 w 4569687"/>
                <a:gd name="connsiteY34" fmla="*/ 3167734 h 3743131"/>
                <a:gd name="connsiteX35" fmla="*/ 0 w 4569687"/>
                <a:gd name="connsiteY35" fmla="*/ 2760518 h 3743131"/>
                <a:gd name="connsiteX36" fmla="*/ 407216 w 4569687"/>
                <a:gd name="connsiteY36" fmla="*/ 2353302 h 3743131"/>
                <a:gd name="connsiteX37" fmla="*/ 489284 w 4569687"/>
                <a:gd name="connsiteY37" fmla="*/ 2361575 h 3743131"/>
                <a:gd name="connsiteX38" fmla="*/ 508084 w 4569687"/>
                <a:gd name="connsiteY38" fmla="*/ 2367411 h 3743131"/>
                <a:gd name="connsiteX39" fmla="*/ 503849 w 4569687"/>
                <a:gd name="connsiteY39" fmla="*/ 2325400 h 3743131"/>
                <a:gd name="connsiteX40" fmla="*/ 1121688 w 4569687"/>
                <a:gd name="connsiteY40" fmla="*/ 1707561 h 3743131"/>
                <a:gd name="connsiteX41" fmla="*/ 1246204 w 4569687"/>
                <a:gd name="connsiteY41" fmla="*/ 1720113 h 3743131"/>
                <a:gd name="connsiteX42" fmla="*/ 1284356 w 4569687"/>
                <a:gd name="connsiteY42" fmla="*/ 1731957 h 3743131"/>
                <a:gd name="connsiteX43" fmla="*/ 1305976 w 4569687"/>
                <a:gd name="connsiteY43" fmla="*/ 1705754 h 3743131"/>
                <a:gd name="connsiteX44" fmla="*/ 1742854 w 4569687"/>
                <a:gd name="connsiteY44" fmla="*/ 1524793 h 3743131"/>
                <a:gd name="connsiteX45" fmla="*/ 1760288 w 4569687"/>
                <a:gd name="connsiteY45" fmla="*/ 1526551 h 3743131"/>
                <a:gd name="connsiteX46" fmla="*/ 1748032 w 4569687"/>
                <a:gd name="connsiteY46" fmla="*/ 1487068 h 3743131"/>
                <a:gd name="connsiteX47" fmla="*/ 1742854 w 4569687"/>
                <a:gd name="connsiteY47" fmla="*/ 1435701 h 3743131"/>
                <a:gd name="connsiteX48" fmla="*/ 1946367 w 4569687"/>
                <a:gd name="connsiteY48" fmla="*/ 1185999 h 3743131"/>
                <a:gd name="connsiteX49" fmla="*/ 1956892 w 4569687"/>
                <a:gd name="connsiteY49" fmla="*/ 1184938 h 3743131"/>
                <a:gd name="connsiteX50" fmla="*/ 1963928 w 4569687"/>
                <a:gd name="connsiteY50" fmla="*/ 1115143 h 3743131"/>
                <a:gd name="connsiteX51" fmla="*/ 2450363 w 4569687"/>
                <a:gd name="connsiteY51" fmla="*/ 718687 h 3743131"/>
                <a:gd name="connsiteX52" fmla="*/ 2520904 w 4569687"/>
                <a:gd name="connsiteY52" fmla="*/ 725798 h 3743131"/>
                <a:gd name="connsiteX53" fmla="*/ 2611712 w 4569687"/>
                <a:gd name="connsiteY53" fmla="*/ 0 h 3743131"/>
                <a:gd name="connsiteX0" fmla="*/ 2611712 w 4569687"/>
                <a:gd name="connsiteY0" fmla="*/ 0 h 3741630"/>
                <a:gd name="connsiteX1" fmla="*/ 2927539 w 4569687"/>
                <a:gd name="connsiteY1" fmla="*/ 0 h 3741630"/>
                <a:gd name="connsiteX2" fmla="*/ 3010471 w 4569687"/>
                <a:gd name="connsiteY2" fmla="*/ 662843 h 3741630"/>
                <a:gd name="connsiteX3" fmla="*/ 3062414 w 4569687"/>
                <a:gd name="connsiteY3" fmla="*/ 672782 h 3741630"/>
                <a:gd name="connsiteX4" fmla="*/ 3375104 w 4569687"/>
                <a:gd name="connsiteY4" fmla="*/ 893768 h 3741630"/>
                <a:gd name="connsiteX5" fmla="*/ 3401966 w 4569687"/>
                <a:gd name="connsiteY5" fmla="*/ 943258 h 3741630"/>
                <a:gd name="connsiteX6" fmla="*/ 3444529 w 4569687"/>
                <a:gd name="connsiteY6" fmla="*/ 938967 h 3741630"/>
                <a:gd name="connsiteX7" fmla="*/ 3941882 w 4569687"/>
                <a:gd name="connsiteY7" fmla="*/ 1268635 h 3741630"/>
                <a:gd name="connsiteX8" fmla="*/ 3950232 w 4569687"/>
                <a:gd name="connsiteY8" fmla="*/ 1295533 h 3741630"/>
                <a:gd name="connsiteX9" fmla="*/ 3968452 w 4569687"/>
                <a:gd name="connsiteY9" fmla="*/ 1289878 h 3741630"/>
                <a:gd name="connsiteX10" fmla="*/ 4041773 w 4569687"/>
                <a:gd name="connsiteY10" fmla="*/ 1282486 h 3741630"/>
                <a:gd name="connsiteX11" fmla="*/ 4398197 w 4569687"/>
                <a:gd name="connsiteY11" fmla="*/ 1572980 h 3741630"/>
                <a:gd name="connsiteX12" fmla="*/ 4401113 w 4569687"/>
                <a:gd name="connsiteY12" fmla="*/ 1601912 h 3741630"/>
                <a:gd name="connsiteX13" fmla="*/ 4509768 w 4569687"/>
                <a:gd name="connsiteY13" fmla="*/ 1612865 h 3741630"/>
                <a:gd name="connsiteX14" fmla="*/ 4569687 w 4569687"/>
                <a:gd name="connsiteY14" fmla="*/ 1630661 h 3741630"/>
                <a:gd name="connsiteX15" fmla="*/ 4569687 w 4569687"/>
                <a:gd name="connsiteY15" fmla="*/ 3685776 h 3741630"/>
                <a:gd name="connsiteX16" fmla="*/ 4479175 w 4569687"/>
                <a:gd name="connsiteY16" fmla="*/ 3694900 h 3741630"/>
                <a:gd name="connsiteX17" fmla="*/ 4083674 w 4569687"/>
                <a:gd name="connsiteY17" fmla="*/ 3574092 h 3741630"/>
                <a:gd name="connsiteX18" fmla="*/ 4051094 w 4569687"/>
                <a:gd name="connsiteY18" fmla="*/ 3547210 h 3741630"/>
                <a:gd name="connsiteX19" fmla="*/ 4009782 w 4569687"/>
                <a:gd name="connsiteY19" fmla="*/ 3581295 h 3741630"/>
                <a:gd name="connsiteX20" fmla="*/ 3782104 w 4569687"/>
                <a:gd name="connsiteY20" fmla="*/ 3650841 h 3741630"/>
                <a:gd name="connsiteX21" fmla="*/ 3494159 w 4569687"/>
                <a:gd name="connsiteY21" fmla="*/ 3531570 h 3741630"/>
                <a:gd name="connsiteX22" fmla="*/ 3452428 w 4569687"/>
                <a:gd name="connsiteY22" fmla="*/ 3480992 h 3741630"/>
                <a:gd name="connsiteX23" fmla="*/ 3441126 w 4569687"/>
                <a:gd name="connsiteY23" fmla="*/ 3501813 h 3741630"/>
                <a:gd name="connsiteX24" fmla="*/ 3103456 w 4569687"/>
                <a:gd name="connsiteY24" fmla="*/ 3681351 h 3741630"/>
                <a:gd name="connsiteX25" fmla="*/ 2815511 w 4569687"/>
                <a:gd name="connsiteY25" fmla="*/ 3562080 h 3741630"/>
                <a:gd name="connsiteX26" fmla="*/ 2772231 w 4569687"/>
                <a:gd name="connsiteY26" fmla="*/ 3509625 h 3741630"/>
                <a:gd name="connsiteX27" fmla="*/ 2697608 w 4569687"/>
                <a:gd name="connsiteY27" fmla="*/ 3571194 h 3741630"/>
                <a:gd name="connsiteX28" fmla="*/ 2162552 w 4569687"/>
                <a:gd name="connsiteY28" fmla="*/ 3734631 h 3741630"/>
                <a:gd name="connsiteX29" fmla="*/ 1390478 w 4569687"/>
                <a:gd name="connsiteY29" fmla="*/ 3368488 h 3741630"/>
                <a:gd name="connsiteX30" fmla="*/ 1046262 w 4569687"/>
                <a:gd name="connsiteY30" fmla="*/ 3459623 h 3741630"/>
                <a:gd name="connsiteX31" fmla="*/ 647319 w 4569687"/>
                <a:gd name="connsiteY31" fmla="*/ 3134475 h 3741630"/>
                <a:gd name="connsiteX32" fmla="*/ 642925 w 4569687"/>
                <a:gd name="connsiteY32" fmla="*/ 3090891 h 3741630"/>
                <a:gd name="connsiteX33" fmla="*/ 634894 w 4569687"/>
                <a:gd name="connsiteY33" fmla="*/ 3098188 h 3741630"/>
                <a:gd name="connsiteX34" fmla="*/ 407216 w 4569687"/>
                <a:gd name="connsiteY34" fmla="*/ 3167734 h 3741630"/>
                <a:gd name="connsiteX35" fmla="*/ 0 w 4569687"/>
                <a:gd name="connsiteY35" fmla="*/ 2760518 h 3741630"/>
                <a:gd name="connsiteX36" fmla="*/ 407216 w 4569687"/>
                <a:gd name="connsiteY36" fmla="*/ 2353302 h 3741630"/>
                <a:gd name="connsiteX37" fmla="*/ 489284 w 4569687"/>
                <a:gd name="connsiteY37" fmla="*/ 2361575 h 3741630"/>
                <a:gd name="connsiteX38" fmla="*/ 508084 w 4569687"/>
                <a:gd name="connsiteY38" fmla="*/ 2367411 h 3741630"/>
                <a:gd name="connsiteX39" fmla="*/ 503849 w 4569687"/>
                <a:gd name="connsiteY39" fmla="*/ 2325400 h 3741630"/>
                <a:gd name="connsiteX40" fmla="*/ 1121688 w 4569687"/>
                <a:gd name="connsiteY40" fmla="*/ 1707561 h 3741630"/>
                <a:gd name="connsiteX41" fmla="*/ 1246204 w 4569687"/>
                <a:gd name="connsiteY41" fmla="*/ 1720113 h 3741630"/>
                <a:gd name="connsiteX42" fmla="*/ 1284356 w 4569687"/>
                <a:gd name="connsiteY42" fmla="*/ 1731957 h 3741630"/>
                <a:gd name="connsiteX43" fmla="*/ 1305976 w 4569687"/>
                <a:gd name="connsiteY43" fmla="*/ 1705754 h 3741630"/>
                <a:gd name="connsiteX44" fmla="*/ 1742854 w 4569687"/>
                <a:gd name="connsiteY44" fmla="*/ 1524793 h 3741630"/>
                <a:gd name="connsiteX45" fmla="*/ 1760288 w 4569687"/>
                <a:gd name="connsiteY45" fmla="*/ 1526551 h 3741630"/>
                <a:gd name="connsiteX46" fmla="*/ 1748032 w 4569687"/>
                <a:gd name="connsiteY46" fmla="*/ 1487068 h 3741630"/>
                <a:gd name="connsiteX47" fmla="*/ 1742854 w 4569687"/>
                <a:gd name="connsiteY47" fmla="*/ 1435701 h 3741630"/>
                <a:gd name="connsiteX48" fmla="*/ 1946367 w 4569687"/>
                <a:gd name="connsiteY48" fmla="*/ 1185999 h 3741630"/>
                <a:gd name="connsiteX49" fmla="*/ 1956892 w 4569687"/>
                <a:gd name="connsiteY49" fmla="*/ 1184938 h 3741630"/>
                <a:gd name="connsiteX50" fmla="*/ 1963928 w 4569687"/>
                <a:gd name="connsiteY50" fmla="*/ 1115143 h 3741630"/>
                <a:gd name="connsiteX51" fmla="*/ 2450363 w 4569687"/>
                <a:gd name="connsiteY51" fmla="*/ 718687 h 3741630"/>
                <a:gd name="connsiteX52" fmla="*/ 2520904 w 4569687"/>
                <a:gd name="connsiteY52" fmla="*/ 725798 h 3741630"/>
                <a:gd name="connsiteX53" fmla="*/ 2611712 w 4569687"/>
                <a:gd name="connsiteY53" fmla="*/ 0 h 37416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69687" h="3734730">
                  <a:moveTo>
                    <a:pt x="2611712" y="0"/>
                  </a:moveTo>
                  <a:lnTo>
                    <a:pt x="2927539" y="0"/>
                  </a:lnTo>
                  <a:lnTo>
                    <a:pt x="3010471" y="662843"/>
                  </a:lnTo>
                  <a:lnTo>
                    <a:pt x="3062414" y="672782"/>
                  </a:lnTo>
                  <a:cubicBezTo>
                    <a:pt x="3191764" y="706062"/>
                    <a:pt x="3302353" y="786083"/>
                    <a:pt x="3375104" y="893768"/>
                  </a:cubicBezTo>
                  <a:lnTo>
                    <a:pt x="3401966" y="943258"/>
                  </a:lnTo>
                  <a:lnTo>
                    <a:pt x="3444529" y="938967"/>
                  </a:lnTo>
                  <a:cubicBezTo>
                    <a:pt x="3668109" y="938967"/>
                    <a:pt x="3859940" y="1074903"/>
                    <a:pt x="3941882" y="1268635"/>
                  </a:cubicBezTo>
                  <a:lnTo>
                    <a:pt x="3950232" y="1295533"/>
                  </a:lnTo>
                  <a:lnTo>
                    <a:pt x="3968452" y="1289878"/>
                  </a:lnTo>
                  <a:cubicBezTo>
                    <a:pt x="3992135" y="1285031"/>
                    <a:pt x="4016657" y="1282486"/>
                    <a:pt x="4041773" y="1282486"/>
                  </a:cubicBezTo>
                  <a:cubicBezTo>
                    <a:pt x="4217586" y="1282486"/>
                    <a:pt x="4364272" y="1407196"/>
                    <a:pt x="4398197" y="1572980"/>
                  </a:cubicBezTo>
                  <a:lnTo>
                    <a:pt x="4401113" y="1601912"/>
                  </a:lnTo>
                  <a:lnTo>
                    <a:pt x="4509768" y="1612865"/>
                  </a:lnTo>
                  <a:lnTo>
                    <a:pt x="4569687" y="1630661"/>
                  </a:lnTo>
                  <a:lnTo>
                    <a:pt x="4569687" y="3685776"/>
                  </a:lnTo>
                  <a:lnTo>
                    <a:pt x="4479175" y="3694900"/>
                  </a:lnTo>
                  <a:cubicBezTo>
                    <a:pt x="4332673" y="3694900"/>
                    <a:pt x="4196572" y="3650364"/>
                    <a:pt x="4083674" y="3574092"/>
                  </a:cubicBezTo>
                  <a:lnTo>
                    <a:pt x="4051094" y="3547210"/>
                  </a:lnTo>
                  <a:lnTo>
                    <a:pt x="4009782" y="3581295"/>
                  </a:lnTo>
                  <a:cubicBezTo>
                    <a:pt x="3944790" y="3625203"/>
                    <a:pt x="3866441" y="3650841"/>
                    <a:pt x="3782104" y="3650841"/>
                  </a:cubicBezTo>
                  <a:cubicBezTo>
                    <a:pt x="3669655" y="3650841"/>
                    <a:pt x="3567851" y="3605262"/>
                    <a:pt x="3494159" y="3531570"/>
                  </a:cubicBezTo>
                  <a:lnTo>
                    <a:pt x="3452428" y="3480992"/>
                  </a:lnTo>
                  <a:lnTo>
                    <a:pt x="3441126" y="3501813"/>
                  </a:lnTo>
                  <a:cubicBezTo>
                    <a:pt x="3367946" y="3610134"/>
                    <a:pt x="3244018" y="3681351"/>
                    <a:pt x="3103456" y="3681351"/>
                  </a:cubicBezTo>
                  <a:cubicBezTo>
                    <a:pt x="2991007" y="3681351"/>
                    <a:pt x="2889203" y="3635772"/>
                    <a:pt x="2815511" y="3562080"/>
                  </a:cubicBezTo>
                  <a:lnTo>
                    <a:pt x="2772231" y="3509625"/>
                  </a:lnTo>
                  <a:lnTo>
                    <a:pt x="2697608" y="3571194"/>
                  </a:lnTo>
                  <a:cubicBezTo>
                    <a:pt x="2544873" y="3674380"/>
                    <a:pt x="2382991" y="3737583"/>
                    <a:pt x="2162552" y="3734631"/>
                  </a:cubicBezTo>
                  <a:cubicBezTo>
                    <a:pt x="1740716" y="3728982"/>
                    <a:pt x="1534323" y="3547967"/>
                    <a:pt x="1390478" y="3368488"/>
                  </a:cubicBezTo>
                  <a:cubicBezTo>
                    <a:pt x="1316786" y="3442180"/>
                    <a:pt x="1170122" y="3498625"/>
                    <a:pt x="1046262" y="3459623"/>
                  </a:cubicBezTo>
                  <a:cubicBezTo>
                    <a:pt x="922402" y="3420621"/>
                    <a:pt x="685290" y="3320037"/>
                    <a:pt x="647319" y="3134475"/>
                  </a:cubicBezTo>
                  <a:lnTo>
                    <a:pt x="642925" y="3090891"/>
                  </a:lnTo>
                  <a:lnTo>
                    <a:pt x="634894" y="3098188"/>
                  </a:lnTo>
                  <a:cubicBezTo>
                    <a:pt x="569902" y="3142096"/>
                    <a:pt x="491553" y="3167734"/>
                    <a:pt x="407216" y="3167734"/>
                  </a:cubicBezTo>
                  <a:cubicBezTo>
                    <a:pt x="182317" y="3167734"/>
                    <a:pt x="0" y="2985417"/>
                    <a:pt x="0" y="2760518"/>
                  </a:cubicBezTo>
                  <a:cubicBezTo>
                    <a:pt x="0" y="2535619"/>
                    <a:pt x="182317" y="2353302"/>
                    <a:pt x="407216" y="2353302"/>
                  </a:cubicBezTo>
                  <a:cubicBezTo>
                    <a:pt x="435328" y="2353302"/>
                    <a:pt x="462775" y="2356151"/>
                    <a:pt x="489284" y="2361575"/>
                  </a:cubicBezTo>
                  <a:lnTo>
                    <a:pt x="508084" y="2367411"/>
                  </a:lnTo>
                  <a:lnTo>
                    <a:pt x="503849" y="2325400"/>
                  </a:lnTo>
                  <a:cubicBezTo>
                    <a:pt x="503849" y="1984177"/>
                    <a:pt x="780465" y="1707561"/>
                    <a:pt x="1121688" y="1707561"/>
                  </a:cubicBezTo>
                  <a:cubicBezTo>
                    <a:pt x="1164341" y="1707561"/>
                    <a:pt x="1205984" y="1711883"/>
                    <a:pt x="1246204" y="1720113"/>
                  </a:cubicBezTo>
                  <a:lnTo>
                    <a:pt x="1284356" y="1731957"/>
                  </a:lnTo>
                  <a:lnTo>
                    <a:pt x="1305976" y="1705754"/>
                  </a:lnTo>
                  <a:cubicBezTo>
                    <a:pt x="1417783" y="1593947"/>
                    <a:pt x="1572242" y="1524793"/>
                    <a:pt x="1742854" y="1524793"/>
                  </a:cubicBezTo>
                  <a:lnTo>
                    <a:pt x="1760288" y="1526551"/>
                  </a:lnTo>
                  <a:lnTo>
                    <a:pt x="1748032" y="1487068"/>
                  </a:lnTo>
                  <a:cubicBezTo>
                    <a:pt x="1744637" y="1470476"/>
                    <a:pt x="1742854" y="1453297"/>
                    <a:pt x="1742854" y="1435701"/>
                  </a:cubicBezTo>
                  <a:cubicBezTo>
                    <a:pt x="1742854" y="1312531"/>
                    <a:pt x="1830222" y="1209766"/>
                    <a:pt x="1946367" y="1185999"/>
                  </a:cubicBezTo>
                  <a:lnTo>
                    <a:pt x="1956892" y="1184938"/>
                  </a:lnTo>
                  <a:lnTo>
                    <a:pt x="1963928" y="1115143"/>
                  </a:lnTo>
                  <a:cubicBezTo>
                    <a:pt x="2010227" y="888886"/>
                    <a:pt x="2210419" y="718687"/>
                    <a:pt x="2450363" y="718687"/>
                  </a:cubicBezTo>
                  <a:lnTo>
                    <a:pt x="2520904" y="725798"/>
                  </a:lnTo>
                  <a:lnTo>
                    <a:pt x="261171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nvGrpSpPr>
            <p:cNvPr id="28" name="그룹 27">
              <a:extLst>
                <a:ext uri="{FF2B5EF4-FFF2-40B4-BE49-F238E27FC236}">
                  <a16:creationId xmlns:a16="http://schemas.microsoft.com/office/drawing/2014/main" xmlns="" id="{F6BA73B4-BC5C-4378-A083-948505655B7B}"/>
                </a:ext>
              </a:extLst>
            </p:cNvPr>
            <p:cNvGrpSpPr/>
            <p:nvPr userDrawn="1"/>
          </p:nvGrpSpPr>
          <p:grpSpPr>
            <a:xfrm>
              <a:off x="6992136" y="387072"/>
              <a:ext cx="704897" cy="1355021"/>
              <a:chOff x="5304862" y="-789923"/>
              <a:chExt cx="645890" cy="1241591"/>
            </a:xfrm>
          </p:grpSpPr>
          <p:grpSp>
            <p:nvGrpSpPr>
              <p:cNvPr id="29" name="그룹 28">
                <a:extLst>
                  <a:ext uri="{FF2B5EF4-FFF2-40B4-BE49-F238E27FC236}">
                    <a16:creationId xmlns:a16="http://schemas.microsoft.com/office/drawing/2014/main" xmlns="" id="{269974D1-7996-4667-BA09-83671B53C878}"/>
                  </a:ext>
                </a:extLst>
              </p:cNvPr>
              <p:cNvGrpSpPr/>
              <p:nvPr userDrawn="1"/>
            </p:nvGrpSpPr>
            <p:grpSpPr>
              <a:xfrm>
                <a:off x="5377232" y="-789923"/>
                <a:ext cx="495969" cy="1052585"/>
                <a:chOff x="5868144" y="-857099"/>
                <a:chExt cx="495969" cy="1052585"/>
              </a:xfrm>
            </p:grpSpPr>
            <p:sp>
              <p:nvSpPr>
                <p:cNvPr id="34" name="이등변 삼각형 49">
                  <a:extLst>
                    <a:ext uri="{FF2B5EF4-FFF2-40B4-BE49-F238E27FC236}">
                      <a16:creationId xmlns:a16="http://schemas.microsoft.com/office/drawing/2014/main" xmlns="" id="{28E40F27-2EBF-4762-A766-35C37FBBB4FC}"/>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5" name="자유형: 도형 34">
                  <a:extLst>
                    <a:ext uri="{FF2B5EF4-FFF2-40B4-BE49-F238E27FC236}">
                      <a16:creationId xmlns:a16="http://schemas.microsoft.com/office/drawing/2014/main" xmlns="" id="{8F48F4F8-139B-4033-8A10-8F6699C3926C}"/>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자유형: 도형 35">
                  <a:extLst>
                    <a:ext uri="{FF2B5EF4-FFF2-40B4-BE49-F238E27FC236}">
                      <a16:creationId xmlns:a16="http://schemas.microsoft.com/office/drawing/2014/main" xmlns="" id="{1B13B33C-E953-4CCE-A9B0-8BAF1A14BCD1}"/>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0" name="타원 29">
                <a:extLst>
                  <a:ext uri="{FF2B5EF4-FFF2-40B4-BE49-F238E27FC236}">
                    <a16:creationId xmlns:a16="http://schemas.microsoft.com/office/drawing/2014/main" xmlns="" id="{C8CF60D7-5C5A-451E-BE72-BA888208BAF2}"/>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직사각형 30">
                <a:extLst>
                  <a:ext uri="{FF2B5EF4-FFF2-40B4-BE49-F238E27FC236}">
                    <a16:creationId xmlns:a16="http://schemas.microsoft.com/office/drawing/2014/main" xmlns="" id="{47DE17EC-22E7-4731-8B49-B51235A1DF1F}"/>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자유형: 도형 31">
                <a:extLst>
                  <a:ext uri="{FF2B5EF4-FFF2-40B4-BE49-F238E27FC236}">
                    <a16:creationId xmlns:a16="http://schemas.microsoft.com/office/drawing/2014/main" xmlns="" id="{548997DE-64C7-44A9-A88E-2031BD44F473}"/>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자유형: 도형 32">
                <a:extLst>
                  <a:ext uri="{FF2B5EF4-FFF2-40B4-BE49-F238E27FC236}">
                    <a16:creationId xmlns:a16="http://schemas.microsoft.com/office/drawing/2014/main" xmlns="" id="{4E2EBBBA-5F6E-4A7C-B230-6E02F5B0DE65}"/>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10" name="Text Placeholder 9"/>
          <p:cNvSpPr>
            <a:spLocks noGrp="1"/>
          </p:cNvSpPr>
          <p:nvPr userDrawn="1">
            <p:ph type="body" sz="quarter" idx="10" hasCustomPrompt="1"/>
          </p:nvPr>
        </p:nvSpPr>
        <p:spPr>
          <a:xfrm>
            <a:off x="323528" y="2787774"/>
            <a:ext cx="3816424" cy="1080121"/>
          </a:xfrm>
          <a:prstGeom prst="rect">
            <a:avLst/>
          </a:prstGeom>
        </p:spPr>
        <p:txBody>
          <a:bodyPr anchor="ctr"/>
          <a:lstStyle>
            <a:lvl1pPr marL="0" indent="0" algn="l">
              <a:lnSpc>
                <a:spcPct val="80000"/>
              </a:lnSpc>
              <a:buNone/>
              <a:defRPr sz="3600" b="1" baseline="0">
                <a:solidFill>
                  <a:schemeClr val="tx1">
                    <a:lumMod val="75000"/>
                    <a:lumOff val="25000"/>
                  </a:schemeClr>
                </a:solidFill>
                <a:latin typeface="+mj-lt"/>
                <a:cs typeface="Arial" pitchFamily="34" charset="0"/>
              </a:defRPr>
            </a:lvl1pPr>
          </a:lstStyle>
          <a:p>
            <a:pPr fontAlgn="auto">
              <a:lnSpc>
                <a:spcPct val="100000"/>
              </a:lnSpc>
              <a:spcBef>
                <a:spcPts val="0"/>
              </a:spcBef>
              <a:spcAft>
                <a:spcPts val="0"/>
              </a:spcAft>
              <a:defRPr/>
            </a:pPr>
            <a:r>
              <a:rPr lang="en-US" altLang="ko-KR" dirty="0">
                <a:ea typeface="맑은 고딕" pitchFamily="50" charset="-127"/>
              </a:rPr>
              <a:t>FREE PPT </a:t>
            </a:r>
          </a:p>
          <a:p>
            <a:pPr fontAlgn="auto">
              <a:lnSpc>
                <a:spcPct val="100000"/>
              </a:lnSpc>
              <a:spcBef>
                <a:spcPts val="0"/>
              </a:spcBef>
              <a:spcAft>
                <a:spcPts val="0"/>
              </a:spcAft>
              <a:defRPr/>
            </a:pPr>
            <a:r>
              <a:rPr lang="en-US" altLang="ko-KR" dirty="0">
                <a:ea typeface="맑은 고딕" pitchFamily="50" charset="-127"/>
              </a:rPr>
              <a:t>TEMPLATES</a:t>
            </a:r>
            <a:endParaRPr lang="en-US" altLang="ko-KR" b="1" dirty="0">
              <a:solidFill>
                <a:schemeClr val="tx1">
                  <a:lumMod val="75000"/>
                  <a:lumOff val="25000"/>
                </a:schemeClr>
              </a:solidFill>
            </a:endParaRPr>
          </a:p>
        </p:txBody>
      </p:sp>
      <p:sp>
        <p:nvSpPr>
          <p:cNvPr id="11" name="Text Placeholder 9"/>
          <p:cNvSpPr>
            <a:spLocks noGrp="1"/>
          </p:cNvSpPr>
          <p:nvPr userDrawn="1">
            <p:ph type="body" sz="quarter" idx="11" hasCustomPrompt="1"/>
          </p:nvPr>
        </p:nvSpPr>
        <p:spPr>
          <a:xfrm>
            <a:off x="323380" y="3867894"/>
            <a:ext cx="3816424" cy="504056"/>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fontAlgn="auto">
              <a:spcBef>
                <a:spcPts val="0"/>
              </a:spcBef>
              <a:spcAft>
                <a:spcPts val="0"/>
              </a:spcAft>
              <a:defRPr/>
            </a:pPr>
            <a:r>
              <a:rPr lang="en-US" altLang="ko-KR" b="1" dirty="0"/>
              <a:t>INSERT THE TITLE </a:t>
            </a:r>
          </a:p>
          <a:p>
            <a:pPr fontAlgn="auto">
              <a:spcBef>
                <a:spcPts val="0"/>
              </a:spcBef>
              <a:spcAft>
                <a:spcPts val="0"/>
              </a:spcAft>
              <a:defRPr/>
            </a:pPr>
            <a:r>
              <a:rPr lang="en-US" altLang="ko-KR" b="1" dirty="0"/>
              <a:t>OF YOUR PRESENTATION HERE    </a:t>
            </a:r>
          </a:p>
        </p:txBody>
      </p:sp>
      <p:sp>
        <p:nvSpPr>
          <p:cNvPr id="6" name="Rectangle 5"/>
          <p:cNvSpPr/>
          <p:nvPr userDrawn="1"/>
        </p:nvSpPr>
        <p:spPr>
          <a:xfrm>
            <a:off x="0" y="4731990"/>
            <a:ext cx="9144000" cy="411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spTree>
    <p:extLst>
      <p:ext uri="{BB962C8B-B14F-4D97-AF65-F5344CB8AC3E}">
        <p14:creationId xmlns:p14="http://schemas.microsoft.com/office/powerpoint/2010/main" val="4162736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solidFill>
          <a:schemeClr val="accent1"/>
        </a:solidFill>
        <a:effectLst/>
      </p:bgPr>
    </p:bg>
    <p:spTree>
      <p:nvGrpSpPr>
        <p:cNvPr id="1" name=""/>
        <p:cNvGrpSpPr/>
        <p:nvPr/>
      </p:nvGrpSpPr>
      <p:grpSpPr>
        <a:xfrm>
          <a:off x="0" y="0"/>
          <a:ext cx="0" cy="0"/>
          <a:chOff x="0" y="0"/>
          <a:chExt cx="0" cy="0"/>
        </a:xfrm>
      </p:grpSpPr>
      <p:grpSp>
        <p:nvGrpSpPr>
          <p:cNvPr id="3077" name="그룹 3076">
            <a:extLst>
              <a:ext uri="{FF2B5EF4-FFF2-40B4-BE49-F238E27FC236}">
                <a16:creationId xmlns:a16="http://schemas.microsoft.com/office/drawing/2014/main" xmlns="" id="{98E1F27A-257B-4D1A-B672-BC3E23A06118}"/>
              </a:ext>
            </a:extLst>
          </p:cNvPr>
          <p:cNvGrpSpPr/>
          <p:nvPr userDrawn="1"/>
        </p:nvGrpSpPr>
        <p:grpSpPr>
          <a:xfrm>
            <a:off x="1902711" y="1537517"/>
            <a:ext cx="5620059" cy="3598510"/>
            <a:chOff x="2401342" y="248706"/>
            <a:chExt cx="5620059" cy="3598510"/>
          </a:xfrm>
          <a:solidFill>
            <a:schemeClr val="bg1"/>
          </a:solidFill>
        </p:grpSpPr>
        <p:sp>
          <p:nvSpPr>
            <p:cNvPr id="26" name="Oval 11">
              <a:extLst>
                <a:ext uri="{FF2B5EF4-FFF2-40B4-BE49-F238E27FC236}">
                  <a16:creationId xmlns:a16="http://schemas.microsoft.com/office/drawing/2014/main" xmlns="" id="{AFA52AFD-A09C-4B39-B8D1-31F5FF21F177}"/>
                </a:ext>
              </a:extLst>
            </p:cNvPr>
            <p:cNvSpPr/>
            <p:nvPr userDrawn="1"/>
          </p:nvSpPr>
          <p:spPr>
            <a:xfrm>
              <a:off x="4283968" y="941198"/>
              <a:ext cx="956850" cy="956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Oval 11">
              <a:extLst>
                <a:ext uri="{FF2B5EF4-FFF2-40B4-BE49-F238E27FC236}">
                  <a16:creationId xmlns:a16="http://schemas.microsoft.com/office/drawing/2014/main" xmlns="" id="{28048BEE-7C53-42D0-A506-848E3F17217E}"/>
                </a:ext>
              </a:extLst>
            </p:cNvPr>
            <p:cNvSpPr/>
            <p:nvPr userDrawn="1"/>
          </p:nvSpPr>
          <p:spPr>
            <a:xfrm>
              <a:off x="4080672" y="1386488"/>
              <a:ext cx="491180" cy="4911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Oval 11">
              <a:extLst>
                <a:ext uri="{FF2B5EF4-FFF2-40B4-BE49-F238E27FC236}">
                  <a16:creationId xmlns:a16="http://schemas.microsoft.com/office/drawing/2014/main" xmlns="" id="{55B93957-A57C-44E0-A336-699EE6B4F6CC}"/>
                </a:ext>
              </a:extLst>
            </p:cNvPr>
            <p:cNvSpPr/>
            <p:nvPr userDrawn="1"/>
          </p:nvSpPr>
          <p:spPr>
            <a:xfrm>
              <a:off x="3485352" y="1717923"/>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Oval 11">
              <a:extLst>
                <a:ext uri="{FF2B5EF4-FFF2-40B4-BE49-F238E27FC236}">
                  <a16:creationId xmlns:a16="http://schemas.microsoft.com/office/drawing/2014/main" xmlns="" id="{0C21273E-B44A-44F4-BED0-FE6BE1C84CED}"/>
                </a:ext>
              </a:extLst>
            </p:cNvPr>
            <p:cNvSpPr/>
            <p:nvPr userDrawn="1"/>
          </p:nvSpPr>
          <p:spPr>
            <a:xfrm>
              <a:off x="2886827" y="1894030"/>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Oval 11">
              <a:extLst>
                <a:ext uri="{FF2B5EF4-FFF2-40B4-BE49-F238E27FC236}">
                  <a16:creationId xmlns:a16="http://schemas.microsoft.com/office/drawing/2014/main" xmlns="" id="{C9498B36-2DEE-4230-ADEC-8236BBAE4F80}"/>
                </a:ext>
              </a:extLst>
            </p:cNvPr>
            <p:cNvSpPr/>
            <p:nvPr userDrawn="1"/>
          </p:nvSpPr>
          <p:spPr>
            <a:xfrm>
              <a:off x="2401342" y="251623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Oval 11">
              <a:extLst>
                <a:ext uri="{FF2B5EF4-FFF2-40B4-BE49-F238E27FC236}">
                  <a16:creationId xmlns:a16="http://schemas.microsoft.com/office/drawing/2014/main" xmlns="" id="{EEE0F05A-0627-4B21-8C58-1FF2AFA50934}"/>
                </a:ext>
              </a:extLst>
            </p:cNvPr>
            <p:cNvSpPr/>
            <p:nvPr userDrawn="1"/>
          </p:nvSpPr>
          <p:spPr>
            <a:xfrm>
              <a:off x="3017096" y="279748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Oval 11">
              <a:extLst>
                <a:ext uri="{FF2B5EF4-FFF2-40B4-BE49-F238E27FC236}">
                  <a16:creationId xmlns:a16="http://schemas.microsoft.com/office/drawing/2014/main" xmlns="" id="{5AC876EE-8F1E-42E3-85E8-F082493EA4B2}"/>
                </a:ext>
              </a:extLst>
            </p:cNvPr>
            <p:cNvSpPr/>
            <p:nvPr userDrawn="1"/>
          </p:nvSpPr>
          <p:spPr>
            <a:xfrm>
              <a:off x="3562974" y="2003019"/>
              <a:ext cx="1844197" cy="184419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Oval 11">
              <a:extLst>
                <a:ext uri="{FF2B5EF4-FFF2-40B4-BE49-F238E27FC236}">
                  <a16:creationId xmlns:a16="http://schemas.microsoft.com/office/drawing/2014/main" xmlns="" id="{AE727798-AF92-4B1B-B34B-6A0B5F01364D}"/>
                </a:ext>
              </a:extLst>
            </p:cNvPr>
            <p:cNvSpPr/>
            <p:nvPr userDrawn="1"/>
          </p:nvSpPr>
          <p:spPr>
            <a:xfrm>
              <a:off x="4999309" y="3011131"/>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11">
              <a:extLst>
                <a:ext uri="{FF2B5EF4-FFF2-40B4-BE49-F238E27FC236}">
                  <a16:creationId xmlns:a16="http://schemas.microsoft.com/office/drawing/2014/main" xmlns="" id="{0A1A70B0-8EC9-4232-A569-700F9CB90D86}"/>
                </a:ext>
              </a:extLst>
            </p:cNvPr>
            <p:cNvSpPr/>
            <p:nvPr userDrawn="1"/>
          </p:nvSpPr>
          <p:spPr>
            <a:xfrm>
              <a:off x="5653222" y="2981733"/>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Oval 11">
              <a:extLst>
                <a:ext uri="{FF2B5EF4-FFF2-40B4-BE49-F238E27FC236}">
                  <a16:creationId xmlns:a16="http://schemas.microsoft.com/office/drawing/2014/main" xmlns="" id="{8468AA9A-5D52-41E9-AE95-D453CCCDE517}"/>
                </a:ext>
              </a:extLst>
            </p:cNvPr>
            <p:cNvSpPr/>
            <p:nvPr userDrawn="1"/>
          </p:nvSpPr>
          <p:spPr>
            <a:xfrm>
              <a:off x="6035666" y="2445747"/>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Oval 11">
              <a:extLst>
                <a:ext uri="{FF2B5EF4-FFF2-40B4-BE49-F238E27FC236}">
                  <a16:creationId xmlns:a16="http://schemas.microsoft.com/office/drawing/2014/main" xmlns="" id="{F238635E-ADE2-4689-B906-BFA3780205D3}"/>
                </a:ext>
              </a:extLst>
            </p:cNvPr>
            <p:cNvSpPr/>
            <p:nvPr userDrawn="1"/>
          </p:nvSpPr>
          <p:spPr>
            <a:xfrm>
              <a:off x="7037784" y="2729409"/>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Oval 11">
              <a:extLst>
                <a:ext uri="{FF2B5EF4-FFF2-40B4-BE49-F238E27FC236}">
                  <a16:creationId xmlns:a16="http://schemas.microsoft.com/office/drawing/2014/main" xmlns="" id="{4A66CCF7-4F34-4CEF-A93F-D4C3FBBC31C8}"/>
                </a:ext>
              </a:extLst>
            </p:cNvPr>
            <p:cNvSpPr/>
            <p:nvPr userDrawn="1"/>
          </p:nvSpPr>
          <p:spPr>
            <a:xfrm>
              <a:off x="6658215" y="1725625"/>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Oval 11">
              <a:extLst>
                <a:ext uri="{FF2B5EF4-FFF2-40B4-BE49-F238E27FC236}">
                  <a16:creationId xmlns:a16="http://schemas.microsoft.com/office/drawing/2014/main" xmlns="" id="{ED5842E9-7C7B-4145-8777-A72EAA033919}"/>
                </a:ext>
              </a:extLst>
            </p:cNvPr>
            <p:cNvSpPr/>
            <p:nvPr userDrawn="1"/>
          </p:nvSpPr>
          <p:spPr>
            <a:xfrm>
              <a:off x="4702059" y="880592"/>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Oval 11">
              <a:extLst>
                <a:ext uri="{FF2B5EF4-FFF2-40B4-BE49-F238E27FC236}">
                  <a16:creationId xmlns:a16="http://schemas.microsoft.com/office/drawing/2014/main" xmlns="" id="{FE795315-79B9-4ACC-A173-0FF1208985F1}"/>
                </a:ext>
              </a:extLst>
            </p:cNvPr>
            <p:cNvSpPr/>
            <p:nvPr userDrawn="1"/>
          </p:nvSpPr>
          <p:spPr>
            <a:xfrm>
              <a:off x="5200227" y="115344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Oval 11">
              <a:extLst>
                <a:ext uri="{FF2B5EF4-FFF2-40B4-BE49-F238E27FC236}">
                  <a16:creationId xmlns:a16="http://schemas.microsoft.com/office/drawing/2014/main" xmlns="" id="{3C261F52-1234-4DC3-A2FF-D2EDCDFBD59B}"/>
                </a:ext>
              </a:extLst>
            </p:cNvPr>
            <p:cNvSpPr/>
            <p:nvPr userDrawn="1"/>
          </p:nvSpPr>
          <p:spPr>
            <a:xfrm>
              <a:off x="5945245" y="1484448"/>
              <a:ext cx="701108" cy="701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Oval 11">
              <a:extLst>
                <a:ext uri="{FF2B5EF4-FFF2-40B4-BE49-F238E27FC236}">
                  <a16:creationId xmlns:a16="http://schemas.microsoft.com/office/drawing/2014/main" xmlns="" id="{8898D16D-0930-4BB5-A3BE-871D589D05A2}"/>
                </a:ext>
              </a:extLst>
            </p:cNvPr>
            <p:cNvSpPr/>
            <p:nvPr userDrawn="1"/>
          </p:nvSpPr>
          <p:spPr>
            <a:xfrm>
              <a:off x="6121822" y="179221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Oval 11">
              <a:extLst>
                <a:ext uri="{FF2B5EF4-FFF2-40B4-BE49-F238E27FC236}">
                  <a16:creationId xmlns:a16="http://schemas.microsoft.com/office/drawing/2014/main" xmlns="" id="{7BD6D6B7-F491-44FF-BEFA-1D7F73C5CB3B}"/>
                </a:ext>
              </a:extLst>
            </p:cNvPr>
            <p:cNvSpPr/>
            <p:nvPr userDrawn="1"/>
          </p:nvSpPr>
          <p:spPr>
            <a:xfrm>
              <a:off x="4251327" y="1369850"/>
              <a:ext cx="2136016" cy="2136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사다리꼴 6">
              <a:extLst>
                <a:ext uri="{FF2B5EF4-FFF2-40B4-BE49-F238E27FC236}">
                  <a16:creationId xmlns:a16="http://schemas.microsoft.com/office/drawing/2014/main" xmlns="" id="{A3711D92-0D82-4A0C-98E5-DF2B26ADA064}"/>
                </a:ext>
              </a:extLst>
            </p:cNvPr>
            <p:cNvSpPr/>
            <p:nvPr userDrawn="1"/>
          </p:nvSpPr>
          <p:spPr>
            <a:xfrm>
              <a:off x="4765704" y="248706"/>
              <a:ext cx="608632" cy="1216152"/>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 name="Rectangle 3"/>
          <p:cNvSpPr/>
          <p:nvPr userDrawn="1"/>
        </p:nvSpPr>
        <p:spPr>
          <a:xfrm>
            <a:off x="0" y="0"/>
            <a:ext cx="9144000" cy="13476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 name="Group 4"/>
          <p:cNvGrpSpPr/>
          <p:nvPr userDrawn="1"/>
        </p:nvGrpSpPr>
        <p:grpSpPr>
          <a:xfrm>
            <a:off x="0" y="3798740"/>
            <a:ext cx="9144000" cy="1344760"/>
            <a:chOff x="0" y="3798740"/>
            <a:chExt cx="9144000" cy="1344760"/>
          </a:xfrm>
        </p:grpSpPr>
        <p:sp>
          <p:nvSpPr>
            <p:cNvPr id="6" name="Rectangle 5"/>
            <p:cNvSpPr/>
            <p:nvPr userDrawn="1"/>
          </p:nvSpPr>
          <p:spPr>
            <a:xfrm>
              <a:off x="0" y="4731990"/>
              <a:ext cx="9144000" cy="411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sp>
          <p:nvSpPr>
            <p:cNvPr id="2" name="Oval 1"/>
            <p:cNvSpPr/>
            <p:nvPr userDrawn="1"/>
          </p:nvSpPr>
          <p:spPr>
            <a:xfrm>
              <a:off x="2195736" y="4299942"/>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Oval 7"/>
            <p:cNvSpPr/>
            <p:nvPr userDrawn="1"/>
          </p:nvSpPr>
          <p:spPr>
            <a:xfrm>
              <a:off x="1772072" y="4361681"/>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Oval 8"/>
            <p:cNvSpPr/>
            <p:nvPr userDrawn="1"/>
          </p:nvSpPr>
          <p:spPr>
            <a:xfrm>
              <a:off x="1330152" y="4539308"/>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11"/>
            <p:cNvSpPr/>
            <p:nvPr userDrawn="1"/>
          </p:nvSpPr>
          <p:spPr>
            <a:xfrm>
              <a:off x="7092280" y="3798740"/>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Oval 12"/>
            <p:cNvSpPr/>
            <p:nvPr userDrawn="1"/>
          </p:nvSpPr>
          <p:spPr>
            <a:xfrm>
              <a:off x="6495678" y="4341143"/>
              <a:ext cx="596602" cy="5966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Oval 13"/>
            <p:cNvSpPr/>
            <p:nvPr userDrawn="1"/>
          </p:nvSpPr>
          <p:spPr>
            <a:xfrm>
              <a:off x="6991200" y="4240063"/>
              <a:ext cx="697682" cy="6976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userDrawn="1"/>
          </p:nvSpPr>
          <p:spPr>
            <a:xfrm>
              <a:off x="7392378" y="4244602"/>
              <a:ext cx="593007" cy="5930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Oval 15"/>
            <p:cNvSpPr/>
            <p:nvPr userDrawn="1"/>
          </p:nvSpPr>
          <p:spPr>
            <a:xfrm>
              <a:off x="7812360" y="4435486"/>
              <a:ext cx="593007" cy="5930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 name="Text Placeholder 9"/>
          <p:cNvSpPr>
            <a:spLocks noGrp="1"/>
          </p:cNvSpPr>
          <p:nvPr>
            <p:ph type="body" sz="quarter" idx="10" hasCustomPrompt="1"/>
          </p:nvPr>
        </p:nvSpPr>
        <p:spPr>
          <a:xfrm>
            <a:off x="0" y="3075806"/>
            <a:ext cx="9144000"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148" y="3723878"/>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grpSp>
        <p:nvGrpSpPr>
          <p:cNvPr id="3" name="Group 2"/>
          <p:cNvGrpSpPr/>
          <p:nvPr userDrawn="1"/>
        </p:nvGrpSpPr>
        <p:grpSpPr>
          <a:xfrm>
            <a:off x="6535596" y="1104508"/>
            <a:ext cx="672848" cy="486211"/>
            <a:chOff x="6495678" y="1779663"/>
            <a:chExt cx="672848" cy="486211"/>
          </a:xfrm>
        </p:grpSpPr>
        <p:sp>
          <p:nvSpPr>
            <p:cNvPr id="17" name="Oval 16"/>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Oval 19"/>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1" name="Group 20"/>
          <p:cNvGrpSpPr/>
          <p:nvPr userDrawn="1"/>
        </p:nvGrpSpPr>
        <p:grpSpPr>
          <a:xfrm>
            <a:off x="2098952" y="2183144"/>
            <a:ext cx="524595" cy="379081"/>
            <a:chOff x="6495678" y="1779663"/>
            <a:chExt cx="672848" cy="486211"/>
          </a:xfrm>
        </p:grpSpPr>
        <p:sp>
          <p:nvSpPr>
            <p:cNvPr id="22" name="Oval 21"/>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Oval 22"/>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Oval 23"/>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Oval 24"/>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076" name="그룹 3075">
            <a:extLst>
              <a:ext uri="{FF2B5EF4-FFF2-40B4-BE49-F238E27FC236}">
                <a16:creationId xmlns:a16="http://schemas.microsoft.com/office/drawing/2014/main" xmlns="" id="{D94CBEB5-5417-46B1-88F6-CC8EAFA04538}"/>
              </a:ext>
            </a:extLst>
          </p:cNvPr>
          <p:cNvGrpSpPr/>
          <p:nvPr userDrawn="1"/>
        </p:nvGrpSpPr>
        <p:grpSpPr>
          <a:xfrm>
            <a:off x="4249055" y="497586"/>
            <a:ext cx="645890" cy="1241591"/>
            <a:chOff x="5304862" y="-789923"/>
            <a:chExt cx="645890" cy="1241591"/>
          </a:xfrm>
        </p:grpSpPr>
        <p:grpSp>
          <p:nvGrpSpPr>
            <p:cNvPr id="3072" name="그룹 3071">
              <a:extLst>
                <a:ext uri="{FF2B5EF4-FFF2-40B4-BE49-F238E27FC236}">
                  <a16:creationId xmlns:a16="http://schemas.microsoft.com/office/drawing/2014/main" xmlns="" id="{1EDC8D9B-3ACF-4259-97AD-31C89A94208E}"/>
                </a:ext>
              </a:extLst>
            </p:cNvPr>
            <p:cNvGrpSpPr/>
            <p:nvPr userDrawn="1"/>
          </p:nvGrpSpPr>
          <p:grpSpPr>
            <a:xfrm>
              <a:off x="5377232" y="-789923"/>
              <a:ext cx="495969" cy="1052585"/>
              <a:chOff x="5868144" y="-857099"/>
              <a:chExt cx="495969" cy="1052585"/>
            </a:xfrm>
          </p:grpSpPr>
          <p:sp>
            <p:nvSpPr>
              <p:cNvPr id="50" name="이등변 삼각형 49">
                <a:extLst>
                  <a:ext uri="{FF2B5EF4-FFF2-40B4-BE49-F238E27FC236}">
                    <a16:creationId xmlns:a16="http://schemas.microsoft.com/office/drawing/2014/main" xmlns="" id="{91D8E74F-74D1-42AF-878A-87DB5086DFB8}"/>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자유형: 도형 62">
                <a:extLst>
                  <a:ext uri="{FF2B5EF4-FFF2-40B4-BE49-F238E27FC236}">
                    <a16:creationId xmlns:a16="http://schemas.microsoft.com/office/drawing/2014/main" xmlns="" id="{AE1386C1-5A88-4DFD-B9C6-1BD9FD99E884}"/>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자유형: 도형 61">
                <a:extLst>
                  <a:ext uri="{FF2B5EF4-FFF2-40B4-BE49-F238E27FC236}">
                    <a16:creationId xmlns:a16="http://schemas.microsoft.com/office/drawing/2014/main" xmlns="" id="{54B26653-6B23-4EFE-8B06-375137532FD8}"/>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0" name="타원 59">
              <a:extLst>
                <a:ext uri="{FF2B5EF4-FFF2-40B4-BE49-F238E27FC236}">
                  <a16:creationId xmlns:a16="http://schemas.microsoft.com/office/drawing/2014/main" xmlns="" id="{12D3E034-244B-447C-9103-515EC73ED955}"/>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73" name="직사각형 3072">
              <a:extLst>
                <a:ext uri="{FF2B5EF4-FFF2-40B4-BE49-F238E27FC236}">
                  <a16:creationId xmlns:a16="http://schemas.microsoft.com/office/drawing/2014/main" xmlns="" id="{B8AC1995-F1DB-45F4-BAD9-8612F17EC7CF}"/>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75" name="자유형: 도형 3074">
              <a:extLst>
                <a:ext uri="{FF2B5EF4-FFF2-40B4-BE49-F238E27FC236}">
                  <a16:creationId xmlns:a16="http://schemas.microsoft.com/office/drawing/2014/main" xmlns="" id="{1B2C1A3C-1B19-4A94-822F-AE9B5A703575}"/>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자유형: 도형 67">
              <a:extLst>
                <a:ext uri="{FF2B5EF4-FFF2-40B4-BE49-F238E27FC236}">
                  <a16:creationId xmlns:a16="http://schemas.microsoft.com/office/drawing/2014/main" xmlns="" id="{DA97839E-8AFB-4B9F-9CA8-740B072EF2C1}"/>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92247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712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Rectangle 3"/>
          <p:cNvSpPr/>
          <p:nvPr userDrawn="1"/>
        </p:nvSpPr>
        <p:spPr>
          <a:xfrm>
            <a:off x="0" y="4948014"/>
            <a:ext cx="914400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grpSp>
        <p:nvGrpSpPr>
          <p:cNvPr id="6" name="그룹 5">
            <a:extLst>
              <a:ext uri="{FF2B5EF4-FFF2-40B4-BE49-F238E27FC236}">
                <a16:creationId xmlns:a16="http://schemas.microsoft.com/office/drawing/2014/main" xmlns="" id="{3F6939C0-0F9C-4BB0-BE6D-CDFDBD48B8E1}"/>
              </a:ext>
            </a:extLst>
          </p:cNvPr>
          <p:cNvGrpSpPr/>
          <p:nvPr userDrawn="1"/>
        </p:nvGrpSpPr>
        <p:grpSpPr>
          <a:xfrm>
            <a:off x="8001641" y="3940074"/>
            <a:ext cx="1142359" cy="1189066"/>
            <a:chOff x="4572000" y="387072"/>
            <a:chExt cx="4569687" cy="4756528"/>
          </a:xfrm>
        </p:grpSpPr>
        <p:sp>
          <p:nvSpPr>
            <p:cNvPr id="7" name="자유형: 도형 6">
              <a:extLst>
                <a:ext uri="{FF2B5EF4-FFF2-40B4-BE49-F238E27FC236}">
                  <a16:creationId xmlns:a16="http://schemas.microsoft.com/office/drawing/2014/main" xmlns="" id="{D9278269-D816-4377-921A-50AEC083B847}"/>
                </a:ext>
              </a:extLst>
            </p:cNvPr>
            <p:cNvSpPr/>
            <p:nvPr userDrawn="1"/>
          </p:nvSpPr>
          <p:spPr>
            <a:xfrm>
              <a:off x="4572000" y="1408870"/>
              <a:ext cx="4569687" cy="3734730"/>
            </a:xfrm>
            <a:custGeom>
              <a:avLst/>
              <a:gdLst>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63923 w 4569687"/>
                <a:gd name="connsiteY30" fmla="*/ 3304336 h 3734631"/>
                <a:gd name="connsiteX31" fmla="*/ 1334207 w 4569687"/>
                <a:gd name="connsiteY31" fmla="*/ 3340352 h 3734631"/>
                <a:gd name="connsiteX32" fmla="*/ 1046262 w 4569687"/>
                <a:gd name="connsiteY32" fmla="*/ 3459623 h 3734631"/>
                <a:gd name="connsiteX33" fmla="*/ 647319 w 4569687"/>
                <a:gd name="connsiteY33" fmla="*/ 3134475 h 3734631"/>
                <a:gd name="connsiteX34" fmla="*/ 642925 w 4569687"/>
                <a:gd name="connsiteY34" fmla="*/ 3090891 h 3734631"/>
                <a:gd name="connsiteX35" fmla="*/ 634894 w 4569687"/>
                <a:gd name="connsiteY35" fmla="*/ 3098188 h 3734631"/>
                <a:gd name="connsiteX36" fmla="*/ 407216 w 4569687"/>
                <a:gd name="connsiteY36" fmla="*/ 3167734 h 3734631"/>
                <a:gd name="connsiteX37" fmla="*/ 0 w 4569687"/>
                <a:gd name="connsiteY37" fmla="*/ 2760518 h 3734631"/>
                <a:gd name="connsiteX38" fmla="*/ 407216 w 4569687"/>
                <a:gd name="connsiteY38" fmla="*/ 2353302 h 3734631"/>
                <a:gd name="connsiteX39" fmla="*/ 489284 w 4569687"/>
                <a:gd name="connsiteY39" fmla="*/ 2361575 h 3734631"/>
                <a:gd name="connsiteX40" fmla="*/ 508084 w 4569687"/>
                <a:gd name="connsiteY40" fmla="*/ 2367411 h 3734631"/>
                <a:gd name="connsiteX41" fmla="*/ 503849 w 4569687"/>
                <a:gd name="connsiteY41" fmla="*/ 2325400 h 3734631"/>
                <a:gd name="connsiteX42" fmla="*/ 1121688 w 4569687"/>
                <a:gd name="connsiteY42" fmla="*/ 1707561 h 3734631"/>
                <a:gd name="connsiteX43" fmla="*/ 1246204 w 4569687"/>
                <a:gd name="connsiteY43" fmla="*/ 1720113 h 3734631"/>
                <a:gd name="connsiteX44" fmla="*/ 1284356 w 4569687"/>
                <a:gd name="connsiteY44" fmla="*/ 1731957 h 3734631"/>
                <a:gd name="connsiteX45" fmla="*/ 1305976 w 4569687"/>
                <a:gd name="connsiteY45" fmla="*/ 1705754 h 3734631"/>
                <a:gd name="connsiteX46" fmla="*/ 1742854 w 4569687"/>
                <a:gd name="connsiteY46" fmla="*/ 1524793 h 3734631"/>
                <a:gd name="connsiteX47" fmla="*/ 1760288 w 4569687"/>
                <a:gd name="connsiteY47" fmla="*/ 1526551 h 3734631"/>
                <a:gd name="connsiteX48" fmla="*/ 1748032 w 4569687"/>
                <a:gd name="connsiteY48" fmla="*/ 1487068 h 3734631"/>
                <a:gd name="connsiteX49" fmla="*/ 1742854 w 4569687"/>
                <a:gd name="connsiteY49" fmla="*/ 1435701 h 3734631"/>
                <a:gd name="connsiteX50" fmla="*/ 1946367 w 4569687"/>
                <a:gd name="connsiteY50" fmla="*/ 1185999 h 3734631"/>
                <a:gd name="connsiteX51" fmla="*/ 1956892 w 4569687"/>
                <a:gd name="connsiteY51" fmla="*/ 1184938 h 3734631"/>
                <a:gd name="connsiteX52" fmla="*/ 1963928 w 4569687"/>
                <a:gd name="connsiteY52" fmla="*/ 1115143 h 3734631"/>
                <a:gd name="connsiteX53" fmla="*/ 2450363 w 4569687"/>
                <a:gd name="connsiteY53" fmla="*/ 718687 h 3734631"/>
                <a:gd name="connsiteX54" fmla="*/ 2520904 w 4569687"/>
                <a:gd name="connsiteY54" fmla="*/ 725798 h 3734631"/>
                <a:gd name="connsiteX0" fmla="*/ 2611712 w 4569687"/>
                <a:gd name="connsiteY0" fmla="*/ 0 h 3734631"/>
                <a:gd name="connsiteX1" fmla="*/ 2927539 w 4569687"/>
                <a:gd name="connsiteY1" fmla="*/ 0 h 3734631"/>
                <a:gd name="connsiteX2" fmla="*/ 3010471 w 4569687"/>
                <a:gd name="connsiteY2" fmla="*/ 662843 h 3734631"/>
                <a:gd name="connsiteX3" fmla="*/ 3062414 w 4569687"/>
                <a:gd name="connsiteY3" fmla="*/ 672782 h 3734631"/>
                <a:gd name="connsiteX4" fmla="*/ 3375104 w 4569687"/>
                <a:gd name="connsiteY4" fmla="*/ 893768 h 3734631"/>
                <a:gd name="connsiteX5" fmla="*/ 3401966 w 4569687"/>
                <a:gd name="connsiteY5" fmla="*/ 943258 h 3734631"/>
                <a:gd name="connsiteX6" fmla="*/ 3444529 w 4569687"/>
                <a:gd name="connsiteY6" fmla="*/ 938967 h 3734631"/>
                <a:gd name="connsiteX7" fmla="*/ 3941882 w 4569687"/>
                <a:gd name="connsiteY7" fmla="*/ 1268635 h 3734631"/>
                <a:gd name="connsiteX8" fmla="*/ 3950232 w 4569687"/>
                <a:gd name="connsiteY8" fmla="*/ 1295533 h 3734631"/>
                <a:gd name="connsiteX9" fmla="*/ 3968452 w 4569687"/>
                <a:gd name="connsiteY9" fmla="*/ 1289878 h 3734631"/>
                <a:gd name="connsiteX10" fmla="*/ 4041773 w 4569687"/>
                <a:gd name="connsiteY10" fmla="*/ 1282486 h 3734631"/>
                <a:gd name="connsiteX11" fmla="*/ 4398197 w 4569687"/>
                <a:gd name="connsiteY11" fmla="*/ 1572980 h 3734631"/>
                <a:gd name="connsiteX12" fmla="*/ 4401113 w 4569687"/>
                <a:gd name="connsiteY12" fmla="*/ 1601912 h 3734631"/>
                <a:gd name="connsiteX13" fmla="*/ 4509768 w 4569687"/>
                <a:gd name="connsiteY13" fmla="*/ 1612865 h 3734631"/>
                <a:gd name="connsiteX14" fmla="*/ 4569687 w 4569687"/>
                <a:gd name="connsiteY14" fmla="*/ 1630661 h 3734631"/>
                <a:gd name="connsiteX15" fmla="*/ 4569687 w 4569687"/>
                <a:gd name="connsiteY15" fmla="*/ 3685776 h 3734631"/>
                <a:gd name="connsiteX16" fmla="*/ 4479175 w 4569687"/>
                <a:gd name="connsiteY16" fmla="*/ 3694900 h 3734631"/>
                <a:gd name="connsiteX17" fmla="*/ 4083674 w 4569687"/>
                <a:gd name="connsiteY17" fmla="*/ 3574092 h 3734631"/>
                <a:gd name="connsiteX18" fmla="*/ 4051094 w 4569687"/>
                <a:gd name="connsiteY18" fmla="*/ 3547210 h 3734631"/>
                <a:gd name="connsiteX19" fmla="*/ 4009782 w 4569687"/>
                <a:gd name="connsiteY19" fmla="*/ 3581295 h 3734631"/>
                <a:gd name="connsiteX20" fmla="*/ 3782104 w 4569687"/>
                <a:gd name="connsiteY20" fmla="*/ 3650841 h 3734631"/>
                <a:gd name="connsiteX21" fmla="*/ 3494159 w 4569687"/>
                <a:gd name="connsiteY21" fmla="*/ 3531570 h 3734631"/>
                <a:gd name="connsiteX22" fmla="*/ 3452428 w 4569687"/>
                <a:gd name="connsiteY22" fmla="*/ 3480992 h 3734631"/>
                <a:gd name="connsiteX23" fmla="*/ 3441126 w 4569687"/>
                <a:gd name="connsiteY23" fmla="*/ 3501813 h 3734631"/>
                <a:gd name="connsiteX24" fmla="*/ 3103456 w 4569687"/>
                <a:gd name="connsiteY24" fmla="*/ 3681351 h 3734631"/>
                <a:gd name="connsiteX25" fmla="*/ 2815511 w 4569687"/>
                <a:gd name="connsiteY25" fmla="*/ 3562080 h 3734631"/>
                <a:gd name="connsiteX26" fmla="*/ 2772231 w 4569687"/>
                <a:gd name="connsiteY26" fmla="*/ 3509625 h 3734631"/>
                <a:gd name="connsiteX27" fmla="*/ 2697608 w 4569687"/>
                <a:gd name="connsiteY27" fmla="*/ 3571194 h 3734631"/>
                <a:gd name="connsiteX28" fmla="*/ 2162552 w 4569687"/>
                <a:gd name="connsiteY28" fmla="*/ 3734631 h 3734631"/>
                <a:gd name="connsiteX29" fmla="*/ 1369010 w 4569687"/>
                <a:gd name="connsiteY29" fmla="*/ 3312708 h 3734631"/>
                <a:gd name="connsiteX30" fmla="*/ 1334207 w 4569687"/>
                <a:gd name="connsiteY30" fmla="*/ 3340352 h 3734631"/>
                <a:gd name="connsiteX31" fmla="*/ 1046262 w 4569687"/>
                <a:gd name="connsiteY31" fmla="*/ 3459623 h 3734631"/>
                <a:gd name="connsiteX32" fmla="*/ 647319 w 4569687"/>
                <a:gd name="connsiteY32" fmla="*/ 3134475 h 3734631"/>
                <a:gd name="connsiteX33" fmla="*/ 642925 w 4569687"/>
                <a:gd name="connsiteY33" fmla="*/ 3090891 h 3734631"/>
                <a:gd name="connsiteX34" fmla="*/ 634894 w 4569687"/>
                <a:gd name="connsiteY34" fmla="*/ 3098188 h 3734631"/>
                <a:gd name="connsiteX35" fmla="*/ 407216 w 4569687"/>
                <a:gd name="connsiteY35" fmla="*/ 3167734 h 3734631"/>
                <a:gd name="connsiteX36" fmla="*/ 0 w 4569687"/>
                <a:gd name="connsiteY36" fmla="*/ 2760518 h 3734631"/>
                <a:gd name="connsiteX37" fmla="*/ 407216 w 4569687"/>
                <a:gd name="connsiteY37" fmla="*/ 2353302 h 3734631"/>
                <a:gd name="connsiteX38" fmla="*/ 489284 w 4569687"/>
                <a:gd name="connsiteY38" fmla="*/ 2361575 h 3734631"/>
                <a:gd name="connsiteX39" fmla="*/ 508084 w 4569687"/>
                <a:gd name="connsiteY39" fmla="*/ 2367411 h 3734631"/>
                <a:gd name="connsiteX40" fmla="*/ 503849 w 4569687"/>
                <a:gd name="connsiteY40" fmla="*/ 2325400 h 3734631"/>
                <a:gd name="connsiteX41" fmla="*/ 1121688 w 4569687"/>
                <a:gd name="connsiteY41" fmla="*/ 1707561 h 3734631"/>
                <a:gd name="connsiteX42" fmla="*/ 1246204 w 4569687"/>
                <a:gd name="connsiteY42" fmla="*/ 1720113 h 3734631"/>
                <a:gd name="connsiteX43" fmla="*/ 1284356 w 4569687"/>
                <a:gd name="connsiteY43" fmla="*/ 1731957 h 3734631"/>
                <a:gd name="connsiteX44" fmla="*/ 1305976 w 4569687"/>
                <a:gd name="connsiteY44" fmla="*/ 1705754 h 3734631"/>
                <a:gd name="connsiteX45" fmla="*/ 1742854 w 4569687"/>
                <a:gd name="connsiteY45" fmla="*/ 1524793 h 3734631"/>
                <a:gd name="connsiteX46" fmla="*/ 1760288 w 4569687"/>
                <a:gd name="connsiteY46" fmla="*/ 1526551 h 3734631"/>
                <a:gd name="connsiteX47" fmla="*/ 1748032 w 4569687"/>
                <a:gd name="connsiteY47" fmla="*/ 1487068 h 3734631"/>
                <a:gd name="connsiteX48" fmla="*/ 1742854 w 4569687"/>
                <a:gd name="connsiteY48" fmla="*/ 1435701 h 3734631"/>
                <a:gd name="connsiteX49" fmla="*/ 1946367 w 4569687"/>
                <a:gd name="connsiteY49" fmla="*/ 1185999 h 3734631"/>
                <a:gd name="connsiteX50" fmla="*/ 1956892 w 4569687"/>
                <a:gd name="connsiteY50" fmla="*/ 1184938 h 3734631"/>
                <a:gd name="connsiteX51" fmla="*/ 1963928 w 4569687"/>
                <a:gd name="connsiteY51" fmla="*/ 1115143 h 3734631"/>
                <a:gd name="connsiteX52" fmla="*/ 2450363 w 4569687"/>
                <a:gd name="connsiteY52" fmla="*/ 718687 h 3734631"/>
                <a:gd name="connsiteX53" fmla="*/ 2520904 w 4569687"/>
                <a:gd name="connsiteY53" fmla="*/ 725798 h 3734631"/>
                <a:gd name="connsiteX54" fmla="*/ 2611712 w 4569687"/>
                <a:gd name="connsiteY54" fmla="*/ 0 h 3734631"/>
                <a:gd name="connsiteX0" fmla="*/ 2611712 w 4569687"/>
                <a:gd name="connsiteY0" fmla="*/ 0 h 3743131"/>
                <a:gd name="connsiteX1" fmla="*/ 2927539 w 4569687"/>
                <a:gd name="connsiteY1" fmla="*/ 0 h 3743131"/>
                <a:gd name="connsiteX2" fmla="*/ 3010471 w 4569687"/>
                <a:gd name="connsiteY2" fmla="*/ 662843 h 3743131"/>
                <a:gd name="connsiteX3" fmla="*/ 3062414 w 4569687"/>
                <a:gd name="connsiteY3" fmla="*/ 672782 h 3743131"/>
                <a:gd name="connsiteX4" fmla="*/ 3375104 w 4569687"/>
                <a:gd name="connsiteY4" fmla="*/ 893768 h 3743131"/>
                <a:gd name="connsiteX5" fmla="*/ 3401966 w 4569687"/>
                <a:gd name="connsiteY5" fmla="*/ 943258 h 3743131"/>
                <a:gd name="connsiteX6" fmla="*/ 3444529 w 4569687"/>
                <a:gd name="connsiteY6" fmla="*/ 938967 h 3743131"/>
                <a:gd name="connsiteX7" fmla="*/ 3941882 w 4569687"/>
                <a:gd name="connsiteY7" fmla="*/ 1268635 h 3743131"/>
                <a:gd name="connsiteX8" fmla="*/ 3950232 w 4569687"/>
                <a:gd name="connsiteY8" fmla="*/ 1295533 h 3743131"/>
                <a:gd name="connsiteX9" fmla="*/ 3968452 w 4569687"/>
                <a:gd name="connsiteY9" fmla="*/ 1289878 h 3743131"/>
                <a:gd name="connsiteX10" fmla="*/ 4041773 w 4569687"/>
                <a:gd name="connsiteY10" fmla="*/ 1282486 h 3743131"/>
                <a:gd name="connsiteX11" fmla="*/ 4398197 w 4569687"/>
                <a:gd name="connsiteY11" fmla="*/ 1572980 h 3743131"/>
                <a:gd name="connsiteX12" fmla="*/ 4401113 w 4569687"/>
                <a:gd name="connsiteY12" fmla="*/ 1601912 h 3743131"/>
                <a:gd name="connsiteX13" fmla="*/ 4509768 w 4569687"/>
                <a:gd name="connsiteY13" fmla="*/ 1612865 h 3743131"/>
                <a:gd name="connsiteX14" fmla="*/ 4569687 w 4569687"/>
                <a:gd name="connsiteY14" fmla="*/ 1630661 h 3743131"/>
                <a:gd name="connsiteX15" fmla="*/ 4569687 w 4569687"/>
                <a:gd name="connsiteY15" fmla="*/ 3685776 h 3743131"/>
                <a:gd name="connsiteX16" fmla="*/ 4479175 w 4569687"/>
                <a:gd name="connsiteY16" fmla="*/ 3694900 h 3743131"/>
                <a:gd name="connsiteX17" fmla="*/ 4083674 w 4569687"/>
                <a:gd name="connsiteY17" fmla="*/ 3574092 h 3743131"/>
                <a:gd name="connsiteX18" fmla="*/ 4051094 w 4569687"/>
                <a:gd name="connsiteY18" fmla="*/ 3547210 h 3743131"/>
                <a:gd name="connsiteX19" fmla="*/ 4009782 w 4569687"/>
                <a:gd name="connsiteY19" fmla="*/ 3581295 h 3743131"/>
                <a:gd name="connsiteX20" fmla="*/ 3782104 w 4569687"/>
                <a:gd name="connsiteY20" fmla="*/ 3650841 h 3743131"/>
                <a:gd name="connsiteX21" fmla="*/ 3494159 w 4569687"/>
                <a:gd name="connsiteY21" fmla="*/ 3531570 h 3743131"/>
                <a:gd name="connsiteX22" fmla="*/ 3452428 w 4569687"/>
                <a:gd name="connsiteY22" fmla="*/ 3480992 h 3743131"/>
                <a:gd name="connsiteX23" fmla="*/ 3441126 w 4569687"/>
                <a:gd name="connsiteY23" fmla="*/ 3501813 h 3743131"/>
                <a:gd name="connsiteX24" fmla="*/ 3103456 w 4569687"/>
                <a:gd name="connsiteY24" fmla="*/ 3681351 h 3743131"/>
                <a:gd name="connsiteX25" fmla="*/ 2815511 w 4569687"/>
                <a:gd name="connsiteY25" fmla="*/ 3562080 h 3743131"/>
                <a:gd name="connsiteX26" fmla="*/ 2772231 w 4569687"/>
                <a:gd name="connsiteY26" fmla="*/ 3509625 h 3743131"/>
                <a:gd name="connsiteX27" fmla="*/ 2697608 w 4569687"/>
                <a:gd name="connsiteY27" fmla="*/ 3571194 h 3743131"/>
                <a:gd name="connsiteX28" fmla="*/ 2162552 w 4569687"/>
                <a:gd name="connsiteY28" fmla="*/ 3734631 h 3743131"/>
                <a:gd name="connsiteX29" fmla="*/ 1334207 w 4569687"/>
                <a:gd name="connsiteY29" fmla="*/ 3340352 h 3743131"/>
                <a:gd name="connsiteX30" fmla="*/ 1046262 w 4569687"/>
                <a:gd name="connsiteY30" fmla="*/ 3459623 h 3743131"/>
                <a:gd name="connsiteX31" fmla="*/ 647319 w 4569687"/>
                <a:gd name="connsiteY31" fmla="*/ 3134475 h 3743131"/>
                <a:gd name="connsiteX32" fmla="*/ 642925 w 4569687"/>
                <a:gd name="connsiteY32" fmla="*/ 3090891 h 3743131"/>
                <a:gd name="connsiteX33" fmla="*/ 634894 w 4569687"/>
                <a:gd name="connsiteY33" fmla="*/ 3098188 h 3743131"/>
                <a:gd name="connsiteX34" fmla="*/ 407216 w 4569687"/>
                <a:gd name="connsiteY34" fmla="*/ 3167734 h 3743131"/>
                <a:gd name="connsiteX35" fmla="*/ 0 w 4569687"/>
                <a:gd name="connsiteY35" fmla="*/ 2760518 h 3743131"/>
                <a:gd name="connsiteX36" fmla="*/ 407216 w 4569687"/>
                <a:gd name="connsiteY36" fmla="*/ 2353302 h 3743131"/>
                <a:gd name="connsiteX37" fmla="*/ 489284 w 4569687"/>
                <a:gd name="connsiteY37" fmla="*/ 2361575 h 3743131"/>
                <a:gd name="connsiteX38" fmla="*/ 508084 w 4569687"/>
                <a:gd name="connsiteY38" fmla="*/ 2367411 h 3743131"/>
                <a:gd name="connsiteX39" fmla="*/ 503849 w 4569687"/>
                <a:gd name="connsiteY39" fmla="*/ 2325400 h 3743131"/>
                <a:gd name="connsiteX40" fmla="*/ 1121688 w 4569687"/>
                <a:gd name="connsiteY40" fmla="*/ 1707561 h 3743131"/>
                <a:gd name="connsiteX41" fmla="*/ 1246204 w 4569687"/>
                <a:gd name="connsiteY41" fmla="*/ 1720113 h 3743131"/>
                <a:gd name="connsiteX42" fmla="*/ 1284356 w 4569687"/>
                <a:gd name="connsiteY42" fmla="*/ 1731957 h 3743131"/>
                <a:gd name="connsiteX43" fmla="*/ 1305976 w 4569687"/>
                <a:gd name="connsiteY43" fmla="*/ 1705754 h 3743131"/>
                <a:gd name="connsiteX44" fmla="*/ 1742854 w 4569687"/>
                <a:gd name="connsiteY44" fmla="*/ 1524793 h 3743131"/>
                <a:gd name="connsiteX45" fmla="*/ 1760288 w 4569687"/>
                <a:gd name="connsiteY45" fmla="*/ 1526551 h 3743131"/>
                <a:gd name="connsiteX46" fmla="*/ 1748032 w 4569687"/>
                <a:gd name="connsiteY46" fmla="*/ 1487068 h 3743131"/>
                <a:gd name="connsiteX47" fmla="*/ 1742854 w 4569687"/>
                <a:gd name="connsiteY47" fmla="*/ 1435701 h 3743131"/>
                <a:gd name="connsiteX48" fmla="*/ 1946367 w 4569687"/>
                <a:gd name="connsiteY48" fmla="*/ 1185999 h 3743131"/>
                <a:gd name="connsiteX49" fmla="*/ 1956892 w 4569687"/>
                <a:gd name="connsiteY49" fmla="*/ 1184938 h 3743131"/>
                <a:gd name="connsiteX50" fmla="*/ 1963928 w 4569687"/>
                <a:gd name="connsiteY50" fmla="*/ 1115143 h 3743131"/>
                <a:gd name="connsiteX51" fmla="*/ 2450363 w 4569687"/>
                <a:gd name="connsiteY51" fmla="*/ 718687 h 3743131"/>
                <a:gd name="connsiteX52" fmla="*/ 2520904 w 4569687"/>
                <a:gd name="connsiteY52" fmla="*/ 725798 h 3743131"/>
                <a:gd name="connsiteX53" fmla="*/ 2611712 w 4569687"/>
                <a:gd name="connsiteY53" fmla="*/ 0 h 3743131"/>
                <a:gd name="connsiteX0" fmla="*/ 2611712 w 4569687"/>
                <a:gd name="connsiteY0" fmla="*/ 0 h 3741630"/>
                <a:gd name="connsiteX1" fmla="*/ 2927539 w 4569687"/>
                <a:gd name="connsiteY1" fmla="*/ 0 h 3741630"/>
                <a:gd name="connsiteX2" fmla="*/ 3010471 w 4569687"/>
                <a:gd name="connsiteY2" fmla="*/ 662843 h 3741630"/>
                <a:gd name="connsiteX3" fmla="*/ 3062414 w 4569687"/>
                <a:gd name="connsiteY3" fmla="*/ 672782 h 3741630"/>
                <a:gd name="connsiteX4" fmla="*/ 3375104 w 4569687"/>
                <a:gd name="connsiteY4" fmla="*/ 893768 h 3741630"/>
                <a:gd name="connsiteX5" fmla="*/ 3401966 w 4569687"/>
                <a:gd name="connsiteY5" fmla="*/ 943258 h 3741630"/>
                <a:gd name="connsiteX6" fmla="*/ 3444529 w 4569687"/>
                <a:gd name="connsiteY6" fmla="*/ 938967 h 3741630"/>
                <a:gd name="connsiteX7" fmla="*/ 3941882 w 4569687"/>
                <a:gd name="connsiteY7" fmla="*/ 1268635 h 3741630"/>
                <a:gd name="connsiteX8" fmla="*/ 3950232 w 4569687"/>
                <a:gd name="connsiteY8" fmla="*/ 1295533 h 3741630"/>
                <a:gd name="connsiteX9" fmla="*/ 3968452 w 4569687"/>
                <a:gd name="connsiteY9" fmla="*/ 1289878 h 3741630"/>
                <a:gd name="connsiteX10" fmla="*/ 4041773 w 4569687"/>
                <a:gd name="connsiteY10" fmla="*/ 1282486 h 3741630"/>
                <a:gd name="connsiteX11" fmla="*/ 4398197 w 4569687"/>
                <a:gd name="connsiteY11" fmla="*/ 1572980 h 3741630"/>
                <a:gd name="connsiteX12" fmla="*/ 4401113 w 4569687"/>
                <a:gd name="connsiteY12" fmla="*/ 1601912 h 3741630"/>
                <a:gd name="connsiteX13" fmla="*/ 4509768 w 4569687"/>
                <a:gd name="connsiteY13" fmla="*/ 1612865 h 3741630"/>
                <a:gd name="connsiteX14" fmla="*/ 4569687 w 4569687"/>
                <a:gd name="connsiteY14" fmla="*/ 1630661 h 3741630"/>
                <a:gd name="connsiteX15" fmla="*/ 4569687 w 4569687"/>
                <a:gd name="connsiteY15" fmla="*/ 3685776 h 3741630"/>
                <a:gd name="connsiteX16" fmla="*/ 4479175 w 4569687"/>
                <a:gd name="connsiteY16" fmla="*/ 3694900 h 3741630"/>
                <a:gd name="connsiteX17" fmla="*/ 4083674 w 4569687"/>
                <a:gd name="connsiteY17" fmla="*/ 3574092 h 3741630"/>
                <a:gd name="connsiteX18" fmla="*/ 4051094 w 4569687"/>
                <a:gd name="connsiteY18" fmla="*/ 3547210 h 3741630"/>
                <a:gd name="connsiteX19" fmla="*/ 4009782 w 4569687"/>
                <a:gd name="connsiteY19" fmla="*/ 3581295 h 3741630"/>
                <a:gd name="connsiteX20" fmla="*/ 3782104 w 4569687"/>
                <a:gd name="connsiteY20" fmla="*/ 3650841 h 3741630"/>
                <a:gd name="connsiteX21" fmla="*/ 3494159 w 4569687"/>
                <a:gd name="connsiteY21" fmla="*/ 3531570 h 3741630"/>
                <a:gd name="connsiteX22" fmla="*/ 3452428 w 4569687"/>
                <a:gd name="connsiteY22" fmla="*/ 3480992 h 3741630"/>
                <a:gd name="connsiteX23" fmla="*/ 3441126 w 4569687"/>
                <a:gd name="connsiteY23" fmla="*/ 3501813 h 3741630"/>
                <a:gd name="connsiteX24" fmla="*/ 3103456 w 4569687"/>
                <a:gd name="connsiteY24" fmla="*/ 3681351 h 3741630"/>
                <a:gd name="connsiteX25" fmla="*/ 2815511 w 4569687"/>
                <a:gd name="connsiteY25" fmla="*/ 3562080 h 3741630"/>
                <a:gd name="connsiteX26" fmla="*/ 2772231 w 4569687"/>
                <a:gd name="connsiteY26" fmla="*/ 3509625 h 3741630"/>
                <a:gd name="connsiteX27" fmla="*/ 2697608 w 4569687"/>
                <a:gd name="connsiteY27" fmla="*/ 3571194 h 3741630"/>
                <a:gd name="connsiteX28" fmla="*/ 2162552 w 4569687"/>
                <a:gd name="connsiteY28" fmla="*/ 3734631 h 3741630"/>
                <a:gd name="connsiteX29" fmla="*/ 1390478 w 4569687"/>
                <a:gd name="connsiteY29" fmla="*/ 3368488 h 3741630"/>
                <a:gd name="connsiteX30" fmla="*/ 1046262 w 4569687"/>
                <a:gd name="connsiteY30" fmla="*/ 3459623 h 3741630"/>
                <a:gd name="connsiteX31" fmla="*/ 647319 w 4569687"/>
                <a:gd name="connsiteY31" fmla="*/ 3134475 h 3741630"/>
                <a:gd name="connsiteX32" fmla="*/ 642925 w 4569687"/>
                <a:gd name="connsiteY32" fmla="*/ 3090891 h 3741630"/>
                <a:gd name="connsiteX33" fmla="*/ 634894 w 4569687"/>
                <a:gd name="connsiteY33" fmla="*/ 3098188 h 3741630"/>
                <a:gd name="connsiteX34" fmla="*/ 407216 w 4569687"/>
                <a:gd name="connsiteY34" fmla="*/ 3167734 h 3741630"/>
                <a:gd name="connsiteX35" fmla="*/ 0 w 4569687"/>
                <a:gd name="connsiteY35" fmla="*/ 2760518 h 3741630"/>
                <a:gd name="connsiteX36" fmla="*/ 407216 w 4569687"/>
                <a:gd name="connsiteY36" fmla="*/ 2353302 h 3741630"/>
                <a:gd name="connsiteX37" fmla="*/ 489284 w 4569687"/>
                <a:gd name="connsiteY37" fmla="*/ 2361575 h 3741630"/>
                <a:gd name="connsiteX38" fmla="*/ 508084 w 4569687"/>
                <a:gd name="connsiteY38" fmla="*/ 2367411 h 3741630"/>
                <a:gd name="connsiteX39" fmla="*/ 503849 w 4569687"/>
                <a:gd name="connsiteY39" fmla="*/ 2325400 h 3741630"/>
                <a:gd name="connsiteX40" fmla="*/ 1121688 w 4569687"/>
                <a:gd name="connsiteY40" fmla="*/ 1707561 h 3741630"/>
                <a:gd name="connsiteX41" fmla="*/ 1246204 w 4569687"/>
                <a:gd name="connsiteY41" fmla="*/ 1720113 h 3741630"/>
                <a:gd name="connsiteX42" fmla="*/ 1284356 w 4569687"/>
                <a:gd name="connsiteY42" fmla="*/ 1731957 h 3741630"/>
                <a:gd name="connsiteX43" fmla="*/ 1305976 w 4569687"/>
                <a:gd name="connsiteY43" fmla="*/ 1705754 h 3741630"/>
                <a:gd name="connsiteX44" fmla="*/ 1742854 w 4569687"/>
                <a:gd name="connsiteY44" fmla="*/ 1524793 h 3741630"/>
                <a:gd name="connsiteX45" fmla="*/ 1760288 w 4569687"/>
                <a:gd name="connsiteY45" fmla="*/ 1526551 h 3741630"/>
                <a:gd name="connsiteX46" fmla="*/ 1748032 w 4569687"/>
                <a:gd name="connsiteY46" fmla="*/ 1487068 h 3741630"/>
                <a:gd name="connsiteX47" fmla="*/ 1742854 w 4569687"/>
                <a:gd name="connsiteY47" fmla="*/ 1435701 h 3741630"/>
                <a:gd name="connsiteX48" fmla="*/ 1946367 w 4569687"/>
                <a:gd name="connsiteY48" fmla="*/ 1185999 h 3741630"/>
                <a:gd name="connsiteX49" fmla="*/ 1956892 w 4569687"/>
                <a:gd name="connsiteY49" fmla="*/ 1184938 h 3741630"/>
                <a:gd name="connsiteX50" fmla="*/ 1963928 w 4569687"/>
                <a:gd name="connsiteY50" fmla="*/ 1115143 h 3741630"/>
                <a:gd name="connsiteX51" fmla="*/ 2450363 w 4569687"/>
                <a:gd name="connsiteY51" fmla="*/ 718687 h 3741630"/>
                <a:gd name="connsiteX52" fmla="*/ 2520904 w 4569687"/>
                <a:gd name="connsiteY52" fmla="*/ 725798 h 3741630"/>
                <a:gd name="connsiteX53" fmla="*/ 2611712 w 4569687"/>
                <a:gd name="connsiteY53" fmla="*/ 0 h 37416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 name="connsiteX0" fmla="*/ 2611712 w 4569687"/>
                <a:gd name="connsiteY0" fmla="*/ 0 h 3734730"/>
                <a:gd name="connsiteX1" fmla="*/ 2927539 w 4569687"/>
                <a:gd name="connsiteY1" fmla="*/ 0 h 3734730"/>
                <a:gd name="connsiteX2" fmla="*/ 3010471 w 4569687"/>
                <a:gd name="connsiteY2" fmla="*/ 662843 h 3734730"/>
                <a:gd name="connsiteX3" fmla="*/ 3062414 w 4569687"/>
                <a:gd name="connsiteY3" fmla="*/ 672782 h 3734730"/>
                <a:gd name="connsiteX4" fmla="*/ 3375104 w 4569687"/>
                <a:gd name="connsiteY4" fmla="*/ 893768 h 3734730"/>
                <a:gd name="connsiteX5" fmla="*/ 3401966 w 4569687"/>
                <a:gd name="connsiteY5" fmla="*/ 943258 h 3734730"/>
                <a:gd name="connsiteX6" fmla="*/ 3444529 w 4569687"/>
                <a:gd name="connsiteY6" fmla="*/ 938967 h 3734730"/>
                <a:gd name="connsiteX7" fmla="*/ 3941882 w 4569687"/>
                <a:gd name="connsiteY7" fmla="*/ 1268635 h 3734730"/>
                <a:gd name="connsiteX8" fmla="*/ 3950232 w 4569687"/>
                <a:gd name="connsiteY8" fmla="*/ 1295533 h 3734730"/>
                <a:gd name="connsiteX9" fmla="*/ 3968452 w 4569687"/>
                <a:gd name="connsiteY9" fmla="*/ 1289878 h 3734730"/>
                <a:gd name="connsiteX10" fmla="*/ 4041773 w 4569687"/>
                <a:gd name="connsiteY10" fmla="*/ 1282486 h 3734730"/>
                <a:gd name="connsiteX11" fmla="*/ 4398197 w 4569687"/>
                <a:gd name="connsiteY11" fmla="*/ 1572980 h 3734730"/>
                <a:gd name="connsiteX12" fmla="*/ 4401113 w 4569687"/>
                <a:gd name="connsiteY12" fmla="*/ 1601912 h 3734730"/>
                <a:gd name="connsiteX13" fmla="*/ 4509768 w 4569687"/>
                <a:gd name="connsiteY13" fmla="*/ 1612865 h 3734730"/>
                <a:gd name="connsiteX14" fmla="*/ 4569687 w 4569687"/>
                <a:gd name="connsiteY14" fmla="*/ 1630661 h 3734730"/>
                <a:gd name="connsiteX15" fmla="*/ 4569687 w 4569687"/>
                <a:gd name="connsiteY15" fmla="*/ 3685776 h 3734730"/>
                <a:gd name="connsiteX16" fmla="*/ 4479175 w 4569687"/>
                <a:gd name="connsiteY16" fmla="*/ 3694900 h 3734730"/>
                <a:gd name="connsiteX17" fmla="*/ 4083674 w 4569687"/>
                <a:gd name="connsiteY17" fmla="*/ 3574092 h 3734730"/>
                <a:gd name="connsiteX18" fmla="*/ 4051094 w 4569687"/>
                <a:gd name="connsiteY18" fmla="*/ 3547210 h 3734730"/>
                <a:gd name="connsiteX19" fmla="*/ 4009782 w 4569687"/>
                <a:gd name="connsiteY19" fmla="*/ 3581295 h 3734730"/>
                <a:gd name="connsiteX20" fmla="*/ 3782104 w 4569687"/>
                <a:gd name="connsiteY20" fmla="*/ 3650841 h 3734730"/>
                <a:gd name="connsiteX21" fmla="*/ 3494159 w 4569687"/>
                <a:gd name="connsiteY21" fmla="*/ 3531570 h 3734730"/>
                <a:gd name="connsiteX22" fmla="*/ 3452428 w 4569687"/>
                <a:gd name="connsiteY22" fmla="*/ 3480992 h 3734730"/>
                <a:gd name="connsiteX23" fmla="*/ 3441126 w 4569687"/>
                <a:gd name="connsiteY23" fmla="*/ 3501813 h 3734730"/>
                <a:gd name="connsiteX24" fmla="*/ 3103456 w 4569687"/>
                <a:gd name="connsiteY24" fmla="*/ 3681351 h 3734730"/>
                <a:gd name="connsiteX25" fmla="*/ 2815511 w 4569687"/>
                <a:gd name="connsiteY25" fmla="*/ 3562080 h 3734730"/>
                <a:gd name="connsiteX26" fmla="*/ 2772231 w 4569687"/>
                <a:gd name="connsiteY26" fmla="*/ 3509625 h 3734730"/>
                <a:gd name="connsiteX27" fmla="*/ 2697608 w 4569687"/>
                <a:gd name="connsiteY27" fmla="*/ 3571194 h 3734730"/>
                <a:gd name="connsiteX28" fmla="*/ 2162552 w 4569687"/>
                <a:gd name="connsiteY28" fmla="*/ 3734631 h 3734730"/>
                <a:gd name="connsiteX29" fmla="*/ 1390478 w 4569687"/>
                <a:gd name="connsiteY29" fmla="*/ 3368488 h 3734730"/>
                <a:gd name="connsiteX30" fmla="*/ 1046262 w 4569687"/>
                <a:gd name="connsiteY30" fmla="*/ 3459623 h 3734730"/>
                <a:gd name="connsiteX31" fmla="*/ 647319 w 4569687"/>
                <a:gd name="connsiteY31" fmla="*/ 3134475 h 3734730"/>
                <a:gd name="connsiteX32" fmla="*/ 642925 w 4569687"/>
                <a:gd name="connsiteY32" fmla="*/ 3090891 h 3734730"/>
                <a:gd name="connsiteX33" fmla="*/ 634894 w 4569687"/>
                <a:gd name="connsiteY33" fmla="*/ 3098188 h 3734730"/>
                <a:gd name="connsiteX34" fmla="*/ 407216 w 4569687"/>
                <a:gd name="connsiteY34" fmla="*/ 3167734 h 3734730"/>
                <a:gd name="connsiteX35" fmla="*/ 0 w 4569687"/>
                <a:gd name="connsiteY35" fmla="*/ 2760518 h 3734730"/>
                <a:gd name="connsiteX36" fmla="*/ 407216 w 4569687"/>
                <a:gd name="connsiteY36" fmla="*/ 2353302 h 3734730"/>
                <a:gd name="connsiteX37" fmla="*/ 489284 w 4569687"/>
                <a:gd name="connsiteY37" fmla="*/ 2361575 h 3734730"/>
                <a:gd name="connsiteX38" fmla="*/ 508084 w 4569687"/>
                <a:gd name="connsiteY38" fmla="*/ 2367411 h 3734730"/>
                <a:gd name="connsiteX39" fmla="*/ 503849 w 4569687"/>
                <a:gd name="connsiteY39" fmla="*/ 2325400 h 3734730"/>
                <a:gd name="connsiteX40" fmla="*/ 1121688 w 4569687"/>
                <a:gd name="connsiteY40" fmla="*/ 1707561 h 3734730"/>
                <a:gd name="connsiteX41" fmla="*/ 1246204 w 4569687"/>
                <a:gd name="connsiteY41" fmla="*/ 1720113 h 3734730"/>
                <a:gd name="connsiteX42" fmla="*/ 1284356 w 4569687"/>
                <a:gd name="connsiteY42" fmla="*/ 1731957 h 3734730"/>
                <a:gd name="connsiteX43" fmla="*/ 1305976 w 4569687"/>
                <a:gd name="connsiteY43" fmla="*/ 1705754 h 3734730"/>
                <a:gd name="connsiteX44" fmla="*/ 1742854 w 4569687"/>
                <a:gd name="connsiteY44" fmla="*/ 1524793 h 3734730"/>
                <a:gd name="connsiteX45" fmla="*/ 1760288 w 4569687"/>
                <a:gd name="connsiteY45" fmla="*/ 1526551 h 3734730"/>
                <a:gd name="connsiteX46" fmla="*/ 1748032 w 4569687"/>
                <a:gd name="connsiteY46" fmla="*/ 1487068 h 3734730"/>
                <a:gd name="connsiteX47" fmla="*/ 1742854 w 4569687"/>
                <a:gd name="connsiteY47" fmla="*/ 1435701 h 3734730"/>
                <a:gd name="connsiteX48" fmla="*/ 1946367 w 4569687"/>
                <a:gd name="connsiteY48" fmla="*/ 1185999 h 3734730"/>
                <a:gd name="connsiteX49" fmla="*/ 1956892 w 4569687"/>
                <a:gd name="connsiteY49" fmla="*/ 1184938 h 3734730"/>
                <a:gd name="connsiteX50" fmla="*/ 1963928 w 4569687"/>
                <a:gd name="connsiteY50" fmla="*/ 1115143 h 3734730"/>
                <a:gd name="connsiteX51" fmla="*/ 2450363 w 4569687"/>
                <a:gd name="connsiteY51" fmla="*/ 718687 h 3734730"/>
                <a:gd name="connsiteX52" fmla="*/ 2520904 w 4569687"/>
                <a:gd name="connsiteY52" fmla="*/ 725798 h 3734730"/>
                <a:gd name="connsiteX53" fmla="*/ 2611712 w 4569687"/>
                <a:gd name="connsiteY53" fmla="*/ 0 h 373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69687" h="3734730">
                  <a:moveTo>
                    <a:pt x="2611712" y="0"/>
                  </a:moveTo>
                  <a:lnTo>
                    <a:pt x="2927539" y="0"/>
                  </a:lnTo>
                  <a:lnTo>
                    <a:pt x="3010471" y="662843"/>
                  </a:lnTo>
                  <a:lnTo>
                    <a:pt x="3062414" y="672782"/>
                  </a:lnTo>
                  <a:cubicBezTo>
                    <a:pt x="3191764" y="706062"/>
                    <a:pt x="3302353" y="786083"/>
                    <a:pt x="3375104" y="893768"/>
                  </a:cubicBezTo>
                  <a:lnTo>
                    <a:pt x="3401966" y="943258"/>
                  </a:lnTo>
                  <a:lnTo>
                    <a:pt x="3444529" y="938967"/>
                  </a:lnTo>
                  <a:cubicBezTo>
                    <a:pt x="3668109" y="938967"/>
                    <a:pt x="3859940" y="1074903"/>
                    <a:pt x="3941882" y="1268635"/>
                  </a:cubicBezTo>
                  <a:lnTo>
                    <a:pt x="3950232" y="1295533"/>
                  </a:lnTo>
                  <a:lnTo>
                    <a:pt x="3968452" y="1289878"/>
                  </a:lnTo>
                  <a:cubicBezTo>
                    <a:pt x="3992135" y="1285031"/>
                    <a:pt x="4016657" y="1282486"/>
                    <a:pt x="4041773" y="1282486"/>
                  </a:cubicBezTo>
                  <a:cubicBezTo>
                    <a:pt x="4217586" y="1282486"/>
                    <a:pt x="4364272" y="1407196"/>
                    <a:pt x="4398197" y="1572980"/>
                  </a:cubicBezTo>
                  <a:lnTo>
                    <a:pt x="4401113" y="1601912"/>
                  </a:lnTo>
                  <a:lnTo>
                    <a:pt x="4509768" y="1612865"/>
                  </a:lnTo>
                  <a:lnTo>
                    <a:pt x="4569687" y="1630661"/>
                  </a:lnTo>
                  <a:lnTo>
                    <a:pt x="4569687" y="3685776"/>
                  </a:lnTo>
                  <a:lnTo>
                    <a:pt x="4479175" y="3694900"/>
                  </a:lnTo>
                  <a:cubicBezTo>
                    <a:pt x="4332673" y="3694900"/>
                    <a:pt x="4196572" y="3650364"/>
                    <a:pt x="4083674" y="3574092"/>
                  </a:cubicBezTo>
                  <a:lnTo>
                    <a:pt x="4051094" y="3547210"/>
                  </a:lnTo>
                  <a:lnTo>
                    <a:pt x="4009782" y="3581295"/>
                  </a:lnTo>
                  <a:cubicBezTo>
                    <a:pt x="3944790" y="3625203"/>
                    <a:pt x="3866441" y="3650841"/>
                    <a:pt x="3782104" y="3650841"/>
                  </a:cubicBezTo>
                  <a:cubicBezTo>
                    <a:pt x="3669655" y="3650841"/>
                    <a:pt x="3567851" y="3605262"/>
                    <a:pt x="3494159" y="3531570"/>
                  </a:cubicBezTo>
                  <a:lnTo>
                    <a:pt x="3452428" y="3480992"/>
                  </a:lnTo>
                  <a:lnTo>
                    <a:pt x="3441126" y="3501813"/>
                  </a:lnTo>
                  <a:cubicBezTo>
                    <a:pt x="3367946" y="3610134"/>
                    <a:pt x="3244018" y="3681351"/>
                    <a:pt x="3103456" y="3681351"/>
                  </a:cubicBezTo>
                  <a:cubicBezTo>
                    <a:pt x="2991007" y="3681351"/>
                    <a:pt x="2889203" y="3635772"/>
                    <a:pt x="2815511" y="3562080"/>
                  </a:cubicBezTo>
                  <a:lnTo>
                    <a:pt x="2772231" y="3509625"/>
                  </a:lnTo>
                  <a:lnTo>
                    <a:pt x="2697608" y="3571194"/>
                  </a:lnTo>
                  <a:cubicBezTo>
                    <a:pt x="2544873" y="3674380"/>
                    <a:pt x="2382991" y="3737583"/>
                    <a:pt x="2162552" y="3734631"/>
                  </a:cubicBezTo>
                  <a:cubicBezTo>
                    <a:pt x="1740716" y="3728982"/>
                    <a:pt x="1534323" y="3547967"/>
                    <a:pt x="1390478" y="3368488"/>
                  </a:cubicBezTo>
                  <a:cubicBezTo>
                    <a:pt x="1316786" y="3442180"/>
                    <a:pt x="1170122" y="3498625"/>
                    <a:pt x="1046262" y="3459623"/>
                  </a:cubicBezTo>
                  <a:cubicBezTo>
                    <a:pt x="922402" y="3420621"/>
                    <a:pt x="685290" y="3320037"/>
                    <a:pt x="647319" y="3134475"/>
                  </a:cubicBezTo>
                  <a:lnTo>
                    <a:pt x="642925" y="3090891"/>
                  </a:lnTo>
                  <a:lnTo>
                    <a:pt x="634894" y="3098188"/>
                  </a:lnTo>
                  <a:cubicBezTo>
                    <a:pt x="569902" y="3142096"/>
                    <a:pt x="491553" y="3167734"/>
                    <a:pt x="407216" y="3167734"/>
                  </a:cubicBezTo>
                  <a:cubicBezTo>
                    <a:pt x="182317" y="3167734"/>
                    <a:pt x="0" y="2985417"/>
                    <a:pt x="0" y="2760518"/>
                  </a:cubicBezTo>
                  <a:cubicBezTo>
                    <a:pt x="0" y="2535619"/>
                    <a:pt x="182317" y="2353302"/>
                    <a:pt x="407216" y="2353302"/>
                  </a:cubicBezTo>
                  <a:cubicBezTo>
                    <a:pt x="435328" y="2353302"/>
                    <a:pt x="462775" y="2356151"/>
                    <a:pt x="489284" y="2361575"/>
                  </a:cubicBezTo>
                  <a:lnTo>
                    <a:pt x="508084" y="2367411"/>
                  </a:lnTo>
                  <a:lnTo>
                    <a:pt x="503849" y="2325400"/>
                  </a:lnTo>
                  <a:cubicBezTo>
                    <a:pt x="503849" y="1984177"/>
                    <a:pt x="780465" y="1707561"/>
                    <a:pt x="1121688" y="1707561"/>
                  </a:cubicBezTo>
                  <a:cubicBezTo>
                    <a:pt x="1164341" y="1707561"/>
                    <a:pt x="1205984" y="1711883"/>
                    <a:pt x="1246204" y="1720113"/>
                  </a:cubicBezTo>
                  <a:lnTo>
                    <a:pt x="1284356" y="1731957"/>
                  </a:lnTo>
                  <a:lnTo>
                    <a:pt x="1305976" y="1705754"/>
                  </a:lnTo>
                  <a:cubicBezTo>
                    <a:pt x="1417783" y="1593947"/>
                    <a:pt x="1572242" y="1524793"/>
                    <a:pt x="1742854" y="1524793"/>
                  </a:cubicBezTo>
                  <a:lnTo>
                    <a:pt x="1760288" y="1526551"/>
                  </a:lnTo>
                  <a:lnTo>
                    <a:pt x="1748032" y="1487068"/>
                  </a:lnTo>
                  <a:cubicBezTo>
                    <a:pt x="1744637" y="1470476"/>
                    <a:pt x="1742854" y="1453297"/>
                    <a:pt x="1742854" y="1435701"/>
                  </a:cubicBezTo>
                  <a:cubicBezTo>
                    <a:pt x="1742854" y="1312531"/>
                    <a:pt x="1830222" y="1209766"/>
                    <a:pt x="1946367" y="1185999"/>
                  </a:cubicBezTo>
                  <a:lnTo>
                    <a:pt x="1956892" y="1184938"/>
                  </a:lnTo>
                  <a:lnTo>
                    <a:pt x="1963928" y="1115143"/>
                  </a:lnTo>
                  <a:cubicBezTo>
                    <a:pt x="2010227" y="888886"/>
                    <a:pt x="2210419" y="718687"/>
                    <a:pt x="2450363" y="718687"/>
                  </a:cubicBezTo>
                  <a:lnTo>
                    <a:pt x="2520904" y="725798"/>
                  </a:lnTo>
                  <a:lnTo>
                    <a:pt x="261171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nvGrpSpPr>
            <p:cNvPr id="8" name="그룹 7">
              <a:extLst>
                <a:ext uri="{FF2B5EF4-FFF2-40B4-BE49-F238E27FC236}">
                  <a16:creationId xmlns:a16="http://schemas.microsoft.com/office/drawing/2014/main" xmlns="" id="{D0429EA9-A20D-4800-80F6-48970138B795}"/>
                </a:ext>
              </a:extLst>
            </p:cNvPr>
            <p:cNvGrpSpPr/>
            <p:nvPr userDrawn="1"/>
          </p:nvGrpSpPr>
          <p:grpSpPr>
            <a:xfrm>
              <a:off x="6992136" y="387072"/>
              <a:ext cx="704897" cy="1355021"/>
              <a:chOff x="5304862" y="-789923"/>
              <a:chExt cx="645890" cy="1241591"/>
            </a:xfrm>
          </p:grpSpPr>
          <p:grpSp>
            <p:nvGrpSpPr>
              <p:cNvPr id="9" name="그룹 8">
                <a:extLst>
                  <a:ext uri="{FF2B5EF4-FFF2-40B4-BE49-F238E27FC236}">
                    <a16:creationId xmlns:a16="http://schemas.microsoft.com/office/drawing/2014/main" xmlns="" id="{4817FF4C-CE41-4E26-9FB9-CB745F3234F3}"/>
                  </a:ext>
                </a:extLst>
              </p:cNvPr>
              <p:cNvGrpSpPr/>
              <p:nvPr userDrawn="1"/>
            </p:nvGrpSpPr>
            <p:grpSpPr>
              <a:xfrm>
                <a:off x="5377232" y="-789923"/>
                <a:ext cx="495969" cy="1052585"/>
                <a:chOff x="5868144" y="-857099"/>
                <a:chExt cx="495969" cy="1052585"/>
              </a:xfrm>
            </p:grpSpPr>
            <p:sp>
              <p:nvSpPr>
                <p:cNvPr id="16" name="이등변 삼각형 49">
                  <a:extLst>
                    <a:ext uri="{FF2B5EF4-FFF2-40B4-BE49-F238E27FC236}">
                      <a16:creationId xmlns:a16="http://schemas.microsoft.com/office/drawing/2014/main" xmlns="" id="{688B8353-32F5-4D6E-81D9-D597B60FA9D3}"/>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자유형: 도형 16">
                  <a:extLst>
                    <a:ext uri="{FF2B5EF4-FFF2-40B4-BE49-F238E27FC236}">
                      <a16:creationId xmlns:a16="http://schemas.microsoft.com/office/drawing/2014/main" xmlns="" id="{155478D4-44EA-48AE-860F-E368AD673D03}"/>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자유형: 도형 17">
                  <a:extLst>
                    <a:ext uri="{FF2B5EF4-FFF2-40B4-BE49-F238E27FC236}">
                      <a16:creationId xmlns:a16="http://schemas.microsoft.com/office/drawing/2014/main" xmlns="" id="{1861CCC0-CB32-42D2-947D-1907817DDDAE}"/>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타원 11">
                <a:extLst>
                  <a:ext uri="{FF2B5EF4-FFF2-40B4-BE49-F238E27FC236}">
                    <a16:creationId xmlns:a16="http://schemas.microsoft.com/office/drawing/2014/main" xmlns="" id="{E3ED5D5D-DC92-4BF6-B431-CE8E43382FD0}"/>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a:extLst>
                  <a:ext uri="{FF2B5EF4-FFF2-40B4-BE49-F238E27FC236}">
                    <a16:creationId xmlns:a16="http://schemas.microsoft.com/office/drawing/2014/main" xmlns="" id="{57F372C6-9816-462E-83F5-DFD56E8AF164}"/>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자유형: 도형 13">
                <a:extLst>
                  <a:ext uri="{FF2B5EF4-FFF2-40B4-BE49-F238E27FC236}">
                    <a16:creationId xmlns:a16="http://schemas.microsoft.com/office/drawing/2014/main" xmlns="" id="{F07321F0-763D-431A-87E5-1BD5F333CAE1}"/>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자유형: 도형 14">
                <a:extLst>
                  <a:ext uri="{FF2B5EF4-FFF2-40B4-BE49-F238E27FC236}">
                    <a16:creationId xmlns:a16="http://schemas.microsoft.com/office/drawing/2014/main" xmlns="" id="{D39A1E25-A8B6-4EE4-8AC8-D262A0C0D580}"/>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Tree>
    <p:extLst>
      <p:ext uri="{BB962C8B-B14F-4D97-AF65-F5344CB8AC3E}">
        <p14:creationId xmlns:p14="http://schemas.microsoft.com/office/powerpoint/2010/main" val="312904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asic Layout">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2987824"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sp>
        <p:nvSpPr>
          <p:cNvPr id="10" name="Text Placeholder 9"/>
          <p:cNvSpPr>
            <a:spLocks noGrp="1"/>
          </p:cNvSpPr>
          <p:nvPr>
            <p:ph type="body" sz="quarter" idx="10" hasCustomPrompt="1"/>
          </p:nvPr>
        </p:nvSpPr>
        <p:spPr>
          <a:xfrm>
            <a:off x="467544" y="411510"/>
            <a:ext cx="2303282" cy="1368152"/>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467544" y="1779662"/>
            <a:ext cx="2303282" cy="504056"/>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grpSp>
        <p:nvGrpSpPr>
          <p:cNvPr id="27" name="그룹 26">
            <a:extLst>
              <a:ext uri="{FF2B5EF4-FFF2-40B4-BE49-F238E27FC236}">
                <a16:creationId xmlns:a16="http://schemas.microsoft.com/office/drawing/2014/main" xmlns="" id="{C5AC382A-C3B5-4BE0-B805-8F9094AFD7DC}"/>
              </a:ext>
            </a:extLst>
          </p:cNvPr>
          <p:cNvGrpSpPr/>
          <p:nvPr userDrawn="1"/>
        </p:nvGrpSpPr>
        <p:grpSpPr>
          <a:xfrm>
            <a:off x="0" y="2571749"/>
            <a:ext cx="2984923" cy="2571751"/>
            <a:chOff x="0" y="2571749"/>
            <a:chExt cx="2984923" cy="2571751"/>
          </a:xfrm>
        </p:grpSpPr>
        <p:grpSp>
          <p:nvGrpSpPr>
            <p:cNvPr id="6" name="Group 5"/>
            <p:cNvGrpSpPr/>
            <p:nvPr userDrawn="1"/>
          </p:nvGrpSpPr>
          <p:grpSpPr>
            <a:xfrm>
              <a:off x="0" y="4032469"/>
              <a:ext cx="2984923" cy="1111031"/>
              <a:chOff x="0" y="4032469"/>
              <a:chExt cx="2984923" cy="1111031"/>
            </a:xfrm>
          </p:grpSpPr>
          <p:sp>
            <p:nvSpPr>
              <p:cNvPr id="2" name="Rectangle 1"/>
              <p:cNvSpPr/>
              <p:nvPr userDrawn="1"/>
            </p:nvSpPr>
            <p:spPr>
              <a:xfrm>
                <a:off x="2527176" y="4443958"/>
                <a:ext cx="457200" cy="699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3" name="Oval 2"/>
              <p:cNvSpPr/>
              <p:nvPr userDrawn="1"/>
            </p:nvSpPr>
            <p:spPr>
              <a:xfrm>
                <a:off x="2128455" y="4032469"/>
                <a:ext cx="856468" cy="8564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8" name="Rectangle 7"/>
              <p:cNvSpPr/>
              <p:nvPr userDrawn="1"/>
            </p:nvSpPr>
            <p:spPr>
              <a:xfrm>
                <a:off x="0" y="4363963"/>
                <a:ext cx="449249" cy="779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9" name="Oval 8"/>
              <p:cNvSpPr/>
              <p:nvPr userDrawn="1"/>
            </p:nvSpPr>
            <p:spPr>
              <a:xfrm>
                <a:off x="0" y="4117025"/>
                <a:ext cx="457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26" name="자유형: 도형 25">
              <a:extLst>
                <a:ext uri="{FF2B5EF4-FFF2-40B4-BE49-F238E27FC236}">
                  <a16:creationId xmlns:a16="http://schemas.microsoft.com/office/drawing/2014/main" xmlns="" id="{A909D931-338B-4F68-B73A-DDF2CA17DD12}"/>
                </a:ext>
              </a:extLst>
            </p:cNvPr>
            <p:cNvSpPr/>
            <p:nvPr userDrawn="1"/>
          </p:nvSpPr>
          <p:spPr>
            <a:xfrm>
              <a:off x="0" y="3170955"/>
              <a:ext cx="2544134" cy="1972545"/>
            </a:xfrm>
            <a:custGeom>
              <a:avLst/>
              <a:gdLst>
                <a:gd name="connsiteX0" fmla="*/ 1395974 w 2544134"/>
                <a:gd name="connsiteY0" fmla="*/ 0 h 1972545"/>
                <a:gd name="connsiteX1" fmla="*/ 1581175 w 2544134"/>
                <a:gd name="connsiteY1" fmla="*/ 0 h 1972545"/>
                <a:gd name="connsiteX2" fmla="*/ 1629807 w 2544134"/>
                <a:gd name="connsiteY2" fmla="*/ 388693 h 1972545"/>
                <a:gd name="connsiteX3" fmla="*/ 1660266 w 2544134"/>
                <a:gd name="connsiteY3" fmla="*/ 394521 h 1972545"/>
                <a:gd name="connsiteX4" fmla="*/ 1843628 w 2544134"/>
                <a:gd name="connsiteY4" fmla="*/ 524107 h 1972545"/>
                <a:gd name="connsiteX5" fmla="*/ 1859380 w 2544134"/>
                <a:gd name="connsiteY5" fmla="*/ 553128 h 1972545"/>
                <a:gd name="connsiteX6" fmla="*/ 1884339 w 2544134"/>
                <a:gd name="connsiteY6" fmla="*/ 550612 h 1972545"/>
                <a:gd name="connsiteX7" fmla="*/ 2175988 w 2544134"/>
                <a:gd name="connsiteY7" fmla="*/ 743930 h 1972545"/>
                <a:gd name="connsiteX8" fmla="*/ 2180885 w 2544134"/>
                <a:gd name="connsiteY8" fmla="*/ 759703 h 1972545"/>
                <a:gd name="connsiteX9" fmla="*/ 2191569 w 2544134"/>
                <a:gd name="connsiteY9" fmla="*/ 756387 h 1972545"/>
                <a:gd name="connsiteX10" fmla="*/ 2234564 w 2544134"/>
                <a:gd name="connsiteY10" fmla="*/ 752052 h 1972545"/>
                <a:gd name="connsiteX11" fmla="*/ 2443572 w 2544134"/>
                <a:gd name="connsiteY11" fmla="*/ 922399 h 1972545"/>
                <a:gd name="connsiteX12" fmla="*/ 2445282 w 2544134"/>
                <a:gd name="connsiteY12" fmla="*/ 939364 h 1972545"/>
                <a:gd name="connsiteX13" fmla="*/ 2508998 w 2544134"/>
                <a:gd name="connsiteY13" fmla="*/ 945787 h 1972545"/>
                <a:gd name="connsiteX14" fmla="*/ 2544134 w 2544134"/>
                <a:gd name="connsiteY14" fmla="*/ 956223 h 1972545"/>
                <a:gd name="connsiteX15" fmla="*/ 2544134 w 2544134"/>
                <a:gd name="connsiteY15" fmla="*/ 1972545 h 1972545"/>
                <a:gd name="connsiteX16" fmla="*/ 354884 w 2544134"/>
                <a:gd name="connsiteY16" fmla="*/ 1972545 h 1972545"/>
                <a:gd name="connsiteX17" fmla="*/ 342134 w 2544134"/>
                <a:gd name="connsiteY17" fmla="*/ 1965625 h 1972545"/>
                <a:gd name="connsiteX18" fmla="*/ 244050 w 2544134"/>
                <a:gd name="connsiteY18" fmla="*/ 1838062 h 1972545"/>
                <a:gd name="connsiteX19" fmla="*/ 241474 w 2544134"/>
                <a:gd name="connsiteY19" fmla="*/ 1812505 h 1972545"/>
                <a:gd name="connsiteX20" fmla="*/ 236764 w 2544134"/>
                <a:gd name="connsiteY20" fmla="*/ 1816784 h 1972545"/>
                <a:gd name="connsiteX21" fmla="*/ 103253 w 2544134"/>
                <a:gd name="connsiteY21" fmla="*/ 1857566 h 1972545"/>
                <a:gd name="connsiteX22" fmla="*/ 10304 w 2544134"/>
                <a:gd name="connsiteY22" fmla="*/ 1838801 h 1972545"/>
                <a:gd name="connsiteX23" fmla="*/ 0 w 2544134"/>
                <a:gd name="connsiteY23" fmla="*/ 1833208 h 1972545"/>
                <a:gd name="connsiteX24" fmla="*/ 0 w 2544134"/>
                <a:gd name="connsiteY24" fmla="*/ 1404340 h 1972545"/>
                <a:gd name="connsiteX25" fmla="*/ 10304 w 2544134"/>
                <a:gd name="connsiteY25" fmla="*/ 1398747 h 1972545"/>
                <a:gd name="connsiteX26" fmla="*/ 103253 w 2544134"/>
                <a:gd name="connsiteY26" fmla="*/ 1379981 h 1972545"/>
                <a:gd name="connsiteX27" fmla="*/ 151378 w 2544134"/>
                <a:gd name="connsiteY27" fmla="*/ 1384832 h 1972545"/>
                <a:gd name="connsiteX28" fmla="*/ 162402 w 2544134"/>
                <a:gd name="connsiteY28" fmla="*/ 1388255 h 1972545"/>
                <a:gd name="connsiteX29" fmla="*/ 159919 w 2544134"/>
                <a:gd name="connsiteY29" fmla="*/ 1363619 h 1972545"/>
                <a:gd name="connsiteX30" fmla="*/ 522221 w 2544134"/>
                <a:gd name="connsiteY30" fmla="*/ 1001317 h 1972545"/>
                <a:gd name="connsiteX31" fmla="*/ 595237 w 2544134"/>
                <a:gd name="connsiteY31" fmla="*/ 1008678 h 1972545"/>
                <a:gd name="connsiteX32" fmla="*/ 617610 w 2544134"/>
                <a:gd name="connsiteY32" fmla="*/ 1015623 h 1972545"/>
                <a:gd name="connsiteX33" fmla="*/ 630288 w 2544134"/>
                <a:gd name="connsiteY33" fmla="*/ 1000258 h 1972545"/>
                <a:gd name="connsiteX34" fmla="*/ 886474 w 2544134"/>
                <a:gd name="connsiteY34" fmla="*/ 894142 h 1972545"/>
                <a:gd name="connsiteX35" fmla="*/ 896697 w 2544134"/>
                <a:gd name="connsiteY35" fmla="*/ 895173 h 1972545"/>
                <a:gd name="connsiteX36" fmla="*/ 889510 w 2544134"/>
                <a:gd name="connsiteY36" fmla="*/ 872020 h 1972545"/>
                <a:gd name="connsiteX37" fmla="*/ 886474 w 2544134"/>
                <a:gd name="connsiteY37" fmla="*/ 841898 h 1972545"/>
                <a:gd name="connsiteX38" fmla="*/ 1005814 w 2544134"/>
                <a:gd name="connsiteY38" fmla="*/ 695472 h 1972545"/>
                <a:gd name="connsiteX39" fmla="*/ 1011986 w 2544134"/>
                <a:gd name="connsiteY39" fmla="*/ 694850 h 1972545"/>
                <a:gd name="connsiteX40" fmla="*/ 1016112 w 2544134"/>
                <a:gd name="connsiteY40" fmla="*/ 653922 h 1972545"/>
                <a:gd name="connsiteX41" fmla="*/ 1301359 w 2544134"/>
                <a:gd name="connsiteY41" fmla="*/ 421440 h 1972545"/>
                <a:gd name="connsiteX42" fmla="*/ 1342724 w 2544134"/>
                <a:gd name="connsiteY42" fmla="*/ 425610 h 1972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44134" h="1972545">
                  <a:moveTo>
                    <a:pt x="1395974" y="0"/>
                  </a:moveTo>
                  <a:lnTo>
                    <a:pt x="1581175" y="0"/>
                  </a:lnTo>
                  <a:lnTo>
                    <a:pt x="1629807" y="388693"/>
                  </a:lnTo>
                  <a:lnTo>
                    <a:pt x="1660266" y="394521"/>
                  </a:lnTo>
                  <a:cubicBezTo>
                    <a:pt x="1736117" y="414036"/>
                    <a:pt x="1800967" y="460961"/>
                    <a:pt x="1843628" y="524107"/>
                  </a:cubicBezTo>
                  <a:lnTo>
                    <a:pt x="1859380" y="553128"/>
                  </a:lnTo>
                  <a:lnTo>
                    <a:pt x="1884339" y="550612"/>
                  </a:lnTo>
                  <a:cubicBezTo>
                    <a:pt x="2015447" y="550612"/>
                    <a:pt x="2127937" y="630325"/>
                    <a:pt x="2175988" y="743930"/>
                  </a:cubicBezTo>
                  <a:lnTo>
                    <a:pt x="2180885" y="759703"/>
                  </a:lnTo>
                  <a:lnTo>
                    <a:pt x="2191569" y="756387"/>
                  </a:lnTo>
                  <a:cubicBezTo>
                    <a:pt x="2205457" y="753545"/>
                    <a:pt x="2219836" y="752052"/>
                    <a:pt x="2234564" y="752052"/>
                  </a:cubicBezTo>
                  <a:cubicBezTo>
                    <a:pt x="2337661" y="752052"/>
                    <a:pt x="2423678" y="825183"/>
                    <a:pt x="2443572" y="922399"/>
                  </a:cubicBezTo>
                  <a:lnTo>
                    <a:pt x="2445282" y="939364"/>
                  </a:lnTo>
                  <a:lnTo>
                    <a:pt x="2508998" y="945787"/>
                  </a:lnTo>
                  <a:lnTo>
                    <a:pt x="2544134" y="956223"/>
                  </a:lnTo>
                  <a:lnTo>
                    <a:pt x="2544134" y="1972545"/>
                  </a:lnTo>
                  <a:lnTo>
                    <a:pt x="354884" y="1972545"/>
                  </a:lnTo>
                  <a:lnTo>
                    <a:pt x="342134" y="1965625"/>
                  </a:lnTo>
                  <a:cubicBezTo>
                    <a:pt x="295511" y="1934418"/>
                    <a:pt x="255183" y="1892469"/>
                    <a:pt x="244050" y="1838062"/>
                  </a:cubicBezTo>
                  <a:lnTo>
                    <a:pt x="241474" y="1812505"/>
                  </a:lnTo>
                  <a:lnTo>
                    <a:pt x="236764" y="1816784"/>
                  </a:lnTo>
                  <a:cubicBezTo>
                    <a:pt x="198653" y="1842531"/>
                    <a:pt x="152709" y="1857566"/>
                    <a:pt x="103253" y="1857566"/>
                  </a:cubicBezTo>
                  <a:cubicBezTo>
                    <a:pt x="70283" y="1857566"/>
                    <a:pt x="38873" y="1850884"/>
                    <a:pt x="10304" y="1838801"/>
                  </a:cubicBezTo>
                  <a:lnTo>
                    <a:pt x="0" y="1833208"/>
                  </a:lnTo>
                  <a:lnTo>
                    <a:pt x="0" y="1404340"/>
                  </a:lnTo>
                  <a:lnTo>
                    <a:pt x="10304" y="1398747"/>
                  </a:lnTo>
                  <a:cubicBezTo>
                    <a:pt x="38873" y="1386663"/>
                    <a:pt x="70283" y="1379981"/>
                    <a:pt x="103253" y="1379981"/>
                  </a:cubicBezTo>
                  <a:cubicBezTo>
                    <a:pt x="119738" y="1379981"/>
                    <a:pt x="135833" y="1381652"/>
                    <a:pt x="151378" y="1384832"/>
                  </a:cubicBezTo>
                  <a:lnTo>
                    <a:pt x="162402" y="1388255"/>
                  </a:lnTo>
                  <a:lnTo>
                    <a:pt x="159919" y="1363619"/>
                  </a:lnTo>
                  <a:cubicBezTo>
                    <a:pt x="159919" y="1163525"/>
                    <a:pt x="322127" y="1001317"/>
                    <a:pt x="522221" y="1001317"/>
                  </a:cubicBezTo>
                  <a:cubicBezTo>
                    <a:pt x="547233" y="1001317"/>
                    <a:pt x="571652" y="1003852"/>
                    <a:pt x="595237" y="1008678"/>
                  </a:cubicBezTo>
                  <a:lnTo>
                    <a:pt x="617610" y="1015623"/>
                  </a:lnTo>
                  <a:lnTo>
                    <a:pt x="630288" y="1000258"/>
                  </a:lnTo>
                  <a:cubicBezTo>
                    <a:pt x="695852" y="934694"/>
                    <a:pt x="786427" y="894142"/>
                    <a:pt x="886474" y="894142"/>
                  </a:cubicBezTo>
                  <a:lnTo>
                    <a:pt x="896697" y="895173"/>
                  </a:lnTo>
                  <a:lnTo>
                    <a:pt x="889510" y="872020"/>
                  </a:lnTo>
                  <a:cubicBezTo>
                    <a:pt x="887519" y="862290"/>
                    <a:pt x="886474" y="852216"/>
                    <a:pt x="886474" y="841898"/>
                  </a:cubicBezTo>
                  <a:cubicBezTo>
                    <a:pt x="886474" y="769671"/>
                    <a:pt x="937707" y="709409"/>
                    <a:pt x="1005814" y="695472"/>
                  </a:cubicBezTo>
                  <a:lnTo>
                    <a:pt x="1011986" y="694850"/>
                  </a:lnTo>
                  <a:lnTo>
                    <a:pt x="1016112" y="653922"/>
                  </a:lnTo>
                  <a:cubicBezTo>
                    <a:pt x="1043262" y="521245"/>
                    <a:pt x="1160655" y="421440"/>
                    <a:pt x="1301359" y="421440"/>
                  </a:cubicBezTo>
                  <a:lnTo>
                    <a:pt x="1342724" y="425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nvGrpSpPr>
            <p:cNvPr id="15" name="그룹 14">
              <a:extLst>
                <a:ext uri="{FF2B5EF4-FFF2-40B4-BE49-F238E27FC236}">
                  <a16:creationId xmlns:a16="http://schemas.microsoft.com/office/drawing/2014/main" xmlns="" id="{835AEBDB-6E77-465B-802B-2411CB9307EC}"/>
                </a:ext>
              </a:extLst>
            </p:cNvPr>
            <p:cNvGrpSpPr/>
            <p:nvPr userDrawn="1"/>
          </p:nvGrpSpPr>
          <p:grpSpPr>
            <a:xfrm>
              <a:off x="1278074" y="2571749"/>
              <a:ext cx="413353" cy="794587"/>
              <a:chOff x="5304862" y="-789923"/>
              <a:chExt cx="645890" cy="1241591"/>
            </a:xfrm>
          </p:grpSpPr>
          <p:grpSp>
            <p:nvGrpSpPr>
              <p:cNvPr id="16" name="그룹 15">
                <a:extLst>
                  <a:ext uri="{FF2B5EF4-FFF2-40B4-BE49-F238E27FC236}">
                    <a16:creationId xmlns:a16="http://schemas.microsoft.com/office/drawing/2014/main" xmlns="" id="{5E76A47E-F7A7-4DA1-9B8C-D7B1A60D5D71}"/>
                  </a:ext>
                </a:extLst>
              </p:cNvPr>
              <p:cNvGrpSpPr/>
              <p:nvPr userDrawn="1"/>
            </p:nvGrpSpPr>
            <p:grpSpPr>
              <a:xfrm>
                <a:off x="5377232" y="-789923"/>
                <a:ext cx="495969" cy="1052585"/>
                <a:chOff x="5868144" y="-857099"/>
                <a:chExt cx="495969" cy="1052585"/>
              </a:xfrm>
            </p:grpSpPr>
            <p:sp>
              <p:nvSpPr>
                <p:cNvPr id="21" name="이등변 삼각형 49">
                  <a:extLst>
                    <a:ext uri="{FF2B5EF4-FFF2-40B4-BE49-F238E27FC236}">
                      <a16:creationId xmlns:a16="http://schemas.microsoft.com/office/drawing/2014/main" xmlns="" id="{67190486-51A1-4AB6-8B4F-B570F9832336}"/>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2" name="자유형: 도형 21">
                  <a:extLst>
                    <a:ext uri="{FF2B5EF4-FFF2-40B4-BE49-F238E27FC236}">
                      <a16:creationId xmlns:a16="http://schemas.microsoft.com/office/drawing/2014/main" xmlns="" id="{56F15390-B3DB-4D76-834D-291CE0D12AD3}"/>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자유형: 도형 22">
                  <a:extLst>
                    <a:ext uri="{FF2B5EF4-FFF2-40B4-BE49-F238E27FC236}">
                      <a16:creationId xmlns:a16="http://schemas.microsoft.com/office/drawing/2014/main" xmlns="" id="{3BA87288-70D8-4753-8DAA-8CA1C332EF6C}"/>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7" name="타원 16">
                <a:extLst>
                  <a:ext uri="{FF2B5EF4-FFF2-40B4-BE49-F238E27FC236}">
                    <a16:creationId xmlns:a16="http://schemas.microsoft.com/office/drawing/2014/main" xmlns="" id="{AD475AD4-CA04-4B61-9BB4-408BA6A11E05}"/>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직사각형 17">
                <a:extLst>
                  <a:ext uri="{FF2B5EF4-FFF2-40B4-BE49-F238E27FC236}">
                    <a16:creationId xmlns:a16="http://schemas.microsoft.com/office/drawing/2014/main" xmlns="" id="{1B106404-A3F8-4193-8435-FA430BEB5473}"/>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자유형: 도형 18">
                <a:extLst>
                  <a:ext uri="{FF2B5EF4-FFF2-40B4-BE49-F238E27FC236}">
                    <a16:creationId xmlns:a16="http://schemas.microsoft.com/office/drawing/2014/main" xmlns="" id="{9408417A-6F35-4CB8-93DD-4FB5074FE702}"/>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자유형: 도형 19">
                <a:extLst>
                  <a:ext uri="{FF2B5EF4-FFF2-40B4-BE49-F238E27FC236}">
                    <a16:creationId xmlns:a16="http://schemas.microsoft.com/office/drawing/2014/main" xmlns="" id="{3058858D-8ACE-40F2-B778-D2BFBF4553F3}"/>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12" name="Frame 11"/>
          <p:cNvSpPr/>
          <p:nvPr userDrawn="1"/>
        </p:nvSpPr>
        <p:spPr>
          <a:xfrm>
            <a:off x="251520" y="339502"/>
            <a:ext cx="8640960" cy="4464496"/>
          </a:xfrm>
          <a:prstGeom prst="frame">
            <a:avLst>
              <a:gd name="adj1" fmla="val 123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Tree>
    <p:extLst>
      <p:ext uri="{BB962C8B-B14F-4D97-AF65-F5344CB8AC3E}">
        <p14:creationId xmlns:p14="http://schemas.microsoft.com/office/powerpoint/2010/main" val="2340375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Hello Slide Layout">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13476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 name="그룹 1">
            <a:extLst>
              <a:ext uri="{FF2B5EF4-FFF2-40B4-BE49-F238E27FC236}">
                <a16:creationId xmlns:a16="http://schemas.microsoft.com/office/drawing/2014/main" xmlns="" id="{523EB7A4-0598-4887-ACB7-E8220F8DDFED}"/>
              </a:ext>
            </a:extLst>
          </p:cNvPr>
          <p:cNvGrpSpPr/>
          <p:nvPr userDrawn="1"/>
        </p:nvGrpSpPr>
        <p:grpSpPr>
          <a:xfrm>
            <a:off x="1902711" y="232356"/>
            <a:ext cx="5620059" cy="4638441"/>
            <a:chOff x="1902711" y="497586"/>
            <a:chExt cx="5620059" cy="4638441"/>
          </a:xfrm>
        </p:grpSpPr>
        <p:grpSp>
          <p:nvGrpSpPr>
            <p:cNvPr id="53" name="그룹 52">
              <a:extLst>
                <a:ext uri="{FF2B5EF4-FFF2-40B4-BE49-F238E27FC236}">
                  <a16:creationId xmlns:a16="http://schemas.microsoft.com/office/drawing/2014/main" xmlns="" id="{C4167999-582F-4DE1-8524-427663DA86EB}"/>
                </a:ext>
              </a:extLst>
            </p:cNvPr>
            <p:cNvGrpSpPr/>
            <p:nvPr userDrawn="1"/>
          </p:nvGrpSpPr>
          <p:grpSpPr>
            <a:xfrm>
              <a:off x="1902711" y="1537517"/>
              <a:ext cx="5620059" cy="3598510"/>
              <a:chOff x="2401342" y="248706"/>
              <a:chExt cx="5620059" cy="3598510"/>
            </a:xfrm>
            <a:solidFill>
              <a:schemeClr val="bg1"/>
            </a:solidFill>
          </p:grpSpPr>
          <p:sp>
            <p:nvSpPr>
              <p:cNvPr id="54" name="Oval 11">
                <a:extLst>
                  <a:ext uri="{FF2B5EF4-FFF2-40B4-BE49-F238E27FC236}">
                    <a16:creationId xmlns:a16="http://schemas.microsoft.com/office/drawing/2014/main" xmlns="" id="{36E509A3-52CE-4453-9564-E704D9C6F3F0}"/>
                  </a:ext>
                </a:extLst>
              </p:cNvPr>
              <p:cNvSpPr/>
              <p:nvPr userDrawn="1"/>
            </p:nvSpPr>
            <p:spPr>
              <a:xfrm>
                <a:off x="4283968" y="941198"/>
                <a:ext cx="956850" cy="956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Oval 11">
                <a:extLst>
                  <a:ext uri="{FF2B5EF4-FFF2-40B4-BE49-F238E27FC236}">
                    <a16:creationId xmlns:a16="http://schemas.microsoft.com/office/drawing/2014/main" xmlns="" id="{D8641ACF-24EC-4119-AF47-45C5E6B69718}"/>
                  </a:ext>
                </a:extLst>
              </p:cNvPr>
              <p:cNvSpPr/>
              <p:nvPr userDrawn="1"/>
            </p:nvSpPr>
            <p:spPr>
              <a:xfrm>
                <a:off x="4080672" y="1386488"/>
                <a:ext cx="491180" cy="4911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Oval 11">
                <a:extLst>
                  <a:ext uri="{FF2B5EF4-FFF2-40B4-BE49-F238E27FC236}">
                    <a16:creationId xmlns:a16="http://schemas.microsoft.com/office/drawing/2014/main" xmlns="" id="{3873CDEC-688A-4EE6-8974-D80E43FF9273}"/>
                  </a:ext>
                </a:extLst>
              </p:cNvPr>
              <p:cNvSpPr/>
              <p:nvPr userDrawn="1"/>
            </p:nvSpPr>
            <p:spPr>
              <a:xfrm>
                <a:off x="3485352" y="1717923"/>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7" name="Oval 11">
                <a:extLst>
                  <a:ext uri="{FF2B5EF4-FFF2-40B4-BE49-F238E27FC236}">
                    <a16:creationId xmlns:a16="http://schemas.microsoft.com/office/drawing/2014/main" xmlns="" id="{B93DE707-F71B-42F6-A0EB-DFC85BA873B2}"/>
                  </a:ext>
                </a:extLst>
              </p:cNvPr>
              <p:cNvSpPr/>
              <p:nvPr userDrawn="1"/>
            </p:nvSpPr>
            <p:spPr>
              <a:xfrm>
                <a:off x="2886827" y="1894030"/>
                <a:ext cx="1190640" cy="11906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Oval 11">
                <a:extLst>
                  <a:ext uri="{FF2B5EF4-FFF2-40B4-BE49-F238E27FC236}">
                    <a16:creationId xmlns:a16="http://schemas.microsoft.com/office/drawing/2014/main" xmlns="" id="{3A7AC84B-9DE8-4557-8141-47C15EEBD952}"/>
                  </a:ext>
                </a:extLst>
              </p:cNvPr>
              <p:cNvSpPr/>
              <p:nvPr userDrawn="1"/>
            </p:nvSpPr>
            <p:spPr>
              <a:xfrm>
                <a:off x="2401342" y="251623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Oval 11">
                <a:extLst>
                  <a:ext uri="{FF2B5EF4-FFF2-40B4-BE49-F238E27FC236}">
                    <a16:creationId xmlns:a16="http://schemas.microsoft.com/office/drawing/2014/main" xmlns="" id="{F200C86F-3147-4417-909C-8AA712602B15}"/>
                  </a:ext>
                </a:extLst>
              </p:cNvPr>
              <p:cNvSpPr/>
              <p:nvPr userDrawn="1"/>
            </p:nvSpPr>
            <p:spPr>
              <a:xfrm>
                <a:off x="3017096" y="2797485"/>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0" name="Oval 11">
                <a:extLst>
                  <a:ext uri="{FF2B5EF4-FFF2-40B4-BE49-F238E27FC236}">
                    <a16:creationId xmlns:a16="http://schemas.microsoft.com/office/drawing/2014/main" xmlns="" id="{C19D843C-2344-43CD-A232-FDCAF8F43CA5}"/>
                  </a:ext>
                </a:extLst>
              </p:cNvPr>
              <p:cNvSpPr/>
              <p:nvPr userDrawn="1"/>
            </p:nvSpPr>
            <p:spPr>
              <a:xfrm>
                <a:off x="3562974" y="2003019"/>
                <a:ext cx="1844197" cy="184419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Oval 11">
                <a:extLst>
                  <a:ext uri="{FF2B5EF4-FFF2-40B4-BE49-F238E27FC236}">
                    <a16:creationId xmlns:a16="http://schemas.microsoft.com/office/drawing/2014/main" xmlns="" id="{1D594D95-F75F-4683-A364-E7EFD943F93B}"/>
                  </a:ext>
                </a:extLst>
              </p:cNvPr>
              <p:cNvSpPr/>
              <p:nvPr userDrawn="1"/>
            </p:nvSpPr>
            <p:spPr>
              <a:xfrm>
                <a:off x="4999309" y="3011131"/>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Oval 11">
                <a:extLst>
                  <a:ext uri="{FF2B5EF4-FFF2-40B4-BE49-F238E27FC236}">
                    <a16:creationId xmlns:a16="http://schemas.microsoft.com/office/drawing/2014/main" xmlns="" id="{95DD39E7-93D6-494C-A36E-247288990A90}"/>
                  </a:ext>
                </a:extLst>
              </p:cNvPr>
              <p:cNvSpPr/>
              <p:nvPr userDrawn="1"/>
            </p:nvSpPr>
            <p:spPr>
              <a:xfrm>
                <a:off x="5653222" y="2981733"/>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Oval 11">
                <a:extLst>
                  <a:ext uri="{FF2B5EF4-FFF2-40B4-BE49-F238E27FC236}">
                    <a16:creationId xmlns:a16="http://schemas.microsoft.com/office/drawing/2014/main" xmlns="" id="{0724B3EB-D2BA-46AD-9B24-8F61182FFCCE}"/>
                  </a:ext>
                </a:extLst>
              </p:cNvPr>
              <p:cNvSpPr/>
              <p:nvPr userDrawn="1"/>
            </p:nvSpPr>
            <p:spPr>
              <a:xfrm>
                <a:off x="6035666" y="2445747"/>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Oval 11">
                <a:extLst>
                  <a:ext uri="{FF2B5EF4-FFF2-40B4-BE49-F238E27FC236}">
                    <a16:creationId xmlns:a16="http://schemas.microsoft.com/office/drawing/2014/main" xmlns="" id="{BDBBA2C7-3C34-4968-B283-7486C3E66CD2}"/>
                  </a:ext>
                </a:extLst>
              </p:cNvPr>
              <p:cNvSpPr/>
              <p:nvPr userDrawn="1"/>
            </p:nvSpPr>
            <p:spPr>
              <a:xfrm>
                <a:off x="7037784" y="2729409"/>
                <a:ext cx="784747" cy="7847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Oval 11">
                <a:extLst>
                  <a:ext uri="{FF2B5EF4-FFF2-40B4-BE49-F238E27FC236}">
                    <a16:creationId xmlns:a16="http://schemas.microsoft.com/office/drawing/2014/main" xmlns="" id="{1D3596EF-83B2-4D77-9900-8FBA5EF934B2}"/>
                  </a:ext>
                </a:extLst>
              </p:cNvPr>
              <p:cNvSpPr/>
              <p:nvPr userDrawn="1"/>
            </p:nvSpPr>
            <p:spPr>
              <a:xfrm>
                <a:off x="6658215" y="1725625"/>
                <a:ext cx="1363186" cy="1363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6" name="Oval 11">
                <a:extLst>
                  <a:ext uri="{FF2B5EF4-FFF2-40B4-BE49-F238E27FC236}">
                    <a16:creationId xmlns:a16="http://schemas.microsoft.com/office/drawing/2014/main" xmlns="" id="{478452D7-D34C-4072-B618-5EA4D20571B3}"/>
                  </a:ext>
                </a:extLst>
              </p:cNvPr>
              <p:cNvSpPr/>
              <p:nvPr userDrawn="1"/>
            </p:nvSpPr>
            <p:spPr>
              <a:xfrm>
                <a:off x="4702059" y="880592"/>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7" name="Oval 11">
                <a:extLst>
                  <a:ext uri="{FF2B5EF4-FFF2-40B4-BE49-F238E27FC236}">
                    <a16:creationId xmlns:a16="http://schemas.microsoft.com/office/drawing/2014/main" xmlns="" id="{B67A8B79-3441-4CEE-82A3-001ECBD4DD6C}"/>
                  </a:ext>
                </a:extLst>
              </p:cNvPr>
              <p:cNvSpPr/>
              <p:nvPr userDrawn="1"/>
            </p:nvSpPr>
            <p:spPr>
              <a:xfrm>
                <a:off x="5200227" y="115344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Oval 11">
                <a:extLst>
                  <a:ext uri="{FF2B5EF4-FFF2-40B4-BE49-F238E27FC236}">
                    <a16:creationId xmlns:a16="http://schemas.microsoft.com/office/drawing/2014/main" xmlns="" id="{39EC19EA-7198-4F0B-A95B-49D0CF19C8F2}"/>
                  </a:ext>
                </a:extLst>
              </p:cNvPr>
              <p:cNvSpPr/>
              <p:nvPr userDrawn="1"/>
            </p:nvSpPr>
            <p:spPr>
              <a:xfrm>
                <a:off x="5945245" y="1484448"/>
                <a:ext cx="701108" cy="701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9" name="Oval 11">
                <a:extLst>
                  <a:ext uri="{FF2B5EF4-FFF2-40B4-BE49-F238E27FC236}">
                    <a16:creationId xmlns:a16="http://schemas.microsoft.com/office/drawing/2014/main" xmlns="" id="{6F4820F4-E538-4700-880A-FA8685A41A3B}"/>
                  </a:ext>
                </a:extLst>
              </p:cNvPr>
              <p:cNvSpPr/>
              <p:nvPr userDrawn="1"/>
            </p:nvSpPr>
            <p:spPr>
              <a:xfrm>
                <a:off x="6121822" y="1792219"/>
                <a:ext cx="1040194" cy="10401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0" name="Oval 11">
                <a:extLst>
                  <a:ext uri="{FF2B5EF4-FFF2-40B4-BE49-F238E27FC236}">
                    <a16:creationId xmlns:a16="http://schemas.microsoft.com/office/drawing/2014/main" xmlns="" id="{413F6B1E-425D-4873-9467-3AC4066BB2ED}"/>
                  </a:ext>
                </a:extLst>
              </p:cNvPr>
              <p:cNvSpPr/>
              <p:nvPr userDrawn="1"/>
            </p:nvSpPr>
            <p:spPr>
              <a:xfrm>
                <a:off x="4251327" y="1369850"/>
                <a:ext cx="2136016" cy="2136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1" name="사다리꼴 70">
                <a:extLst>
                  <a:ext uri="{FF2B5EF4-FFF2-40B4-BE49-F238E27FC236}">
                    <a16:creationId xmlns:a16="http://schemas.microsoft.com/office/drawing/2014/main" xmlns="" id="{B0CB0B17-591E-4DAC-A92C-EBD6A95CAE9D}"/>
                  </a:ext>
                </a:extLst>
              </p:cNvPr>
              <p:cNvSpPr/>
              <p:nvPr userDrawn="1"/>
            </p:nvSpPr>
            <p:spPr>
              <a:xfrm>
                <a:off x="4765704" y="248706"/>
                <a:ext cx="608632" cy="1216152"/>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72" name="그룹 71">
              <a:extLst>
                <a:ext uri="{FF2B5EF4-FFF2-40B4-BE49-F238E27FC236}">
                  <a16:creationId xmlns:a16="http://schemas.microsoft.com/office/drawing/2014/main" xmlns="" id="{0273FAE2-233C-451C-ABAD-157761C173D3}"/>
                </a:ext>
              </a:extLst>
            </p:cNvPr>
            <p:cNvGrpSpPr/>
            <p:nvPr userDrawn="1"/>
          </p:nvGrpSpPr>
          <p:grpSpPr>
            <a:xfrm>
              <a:off x="4249055" y="497586"/>
              <a:ext cx="645890" cy="1241591"/>
              <a:chOff x="5304862" y="-789923"/>
              <a:chExt cx="645890" cy="1241591"/>
            </a:xfrm>
          </p:grpSpPr>
          <p:grpSp>
            <p:nvGrpSpPr>
              <p:cNvPr id="73" name="그룹 72">
                <a:extLst>
                  <a:ext uri="{FF2B5EF4-FFF2-40B4-BE49-F238E27FC236}">
                    <a16:creationId xmlns:a16="http://schemas.microsoft.com/office/drawing/2014/main" xmlns="" id="{F294317C-D093-4716-BC39-F4EDB7B37133}"/>
                  </a:ext>
                </a:extLst>
              </p:cNvPr>
              <p:cNvGrpSpPr/>
              <p:nvPr userDrawn="1"/>
            </p:nvGrpSpPr>
            <p:grpSpPr>
              <a:xfrm>
                <a:off x="5377232" y="-789923"/>
                <a:ext cx="495969" cy="1052585"/>
                <a:chOff x="5868144" y="-857099"/>
                <a:chExt cx="495969" cy="1052585"/>
              </a:xfrm>
            </p:grpSpPr>
            <p:sp>
              <p:nvSpPr>
                <p:cNvPr id="78" name="이등변 삼각형 49">
                  <a:extLst>
                    <a:ext uri="{FF2B5EF4-FFF2-40B4-BE49-F238E27FC236}">
                      <a16:creationId xmlns:a16="http://schemas.microsoft.com/office/drawing/2014/main" xmlns="" id="{28122585-D90D-4D44-AC50-0A8C9106EF95}"/>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9" name="자유형: 도형 78">
                  <a:extLst>
                    <a:ext uri="{FF2B5EF4-FFF2-40B4-BE49-F238E27FC236}">
                      <a16:creationId xmlns:a16="http://schemas.microsoft.com/office/drawing/2014/main" xmlns="" id="{CA4A1B48-5DCF-4240-B908-5565A0B620C1}"/>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0" name="자유형: 도형 79">
                  <a:extLst>
                    <a:ext uri="{FF2B5EF4-FFF2-40B4-BE49-F238E27FC236}">
                      <a16:creationId xmlns:a16="http://schemas.microsoft.com/office/drawing/2014/main" xmlns="" id="{28D35705-FE6E-444A-A4F2-216FB36C2D3C}"/>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74" name="타원 73">
                <a:extLst>
                  <a:ext uri="{FF2B5EF4-FFF2-40B4-BE49-F238E27FC236}">
                    <a16:creationId xmlns:a16="http://schemas.microsoft.com/office/drawing/2014/main" xmlns="" id="{833271DD-6F14-4B18-BE97-D6CF7744263D}"/>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5" name="직사각형 74">
                <a:extLst>
                  <a:ext uri="{FF2B5EF4-FFF2-40B4-BE49-F238E27FC236}">
                    <a16:creationId xmlns:a16="http://schemas.microsoft.com/office/drawing/2014/main" xmlns="" id="{32141932-F9EE-4187-BBBC-79F2AADC7FB5}"/>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6" name="자유형: 도형 75">
                <a:extLst>
                  <a:ext uri="{FF2B5EF4-FFF2-40B4-BE49-F238E27FC236}">
                    <a16:creationId xmlns:a16="http://schemas.microsoft.com/office/drawing/2014/main" xmlns="" id="{C4A28A23-9A45-480D-9AE0-AC8E03B407E4}"/>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7" name="자유형: 도형 76">
                <a:extLst>
                  <a:ext uri="{FF2B5EF4-FFF2-40B4-BE49-F238E27FC236}">
                    <a16:creationId xmlns:a16="http://schemas.microsoft.com/office/drawing/2014/main" xmlns="" id="{E5282C72-98DB-48D8-88FE-2DFA994D4B88}"/>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10" name="Text Placeholder 9"/>
          <p:cNvSpPr>
            <a:spLocks noGrp="1"/>
          </p:cNvSpPr>
          <p:nvPr>
            <p:ph type="body" sz="quarter" idx="10" hasCustomPrompt="1"/>
          </p:nvPr>
        </p:nvSpPr>
        <p:spPr>
          <a:xfrm>
            <a:off x="2616057" y="2931790"/>
            <a:ext cx="3894936"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2615909" y="3579862"/>
            <a:ext cx="3894936"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grpSp>
        <p:nvGrpSpPr>
          <p:cNvPr id="3" name="Group 2"/>
          <p:cNvGrpSpPr/>
          <p:nvPr userDrawn="1"/>
        </p:nvGrpSpPr>
        <p:grpSpPr>
          <a:xfrm>
            <a:off x="6535596" y="1104508"/>
            <a:ext cx="672848" cy="486211"/>
            <a:chOff x="6495678" y="1779663"/>
            <a:chExt cx="672848" cy="486211"/>
          </a:xfrm>
        </p:grpSpPr>
        <p:sp>
          <p:nvSpPr>
            <p:cNvPr id="17" name="Oval 16"/>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Oval 19"/>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1" name="Group 20"/>
          <p:cNvGrpSpPr/>
          <p:nvPr userDrawn="1"/>
        </p:nvGrpSpPr>
        <p:grpSpPr>
          <a:xfrm>
            <a:off x="2098952" y="2183144"/>
            <a:ext cx="524595" cy="379081"/>
            <a:chOff x="6495678" y="1779663"/>
            <a:chExt cx="672848" cy="486211"/>
          </a:xfrm>
        </p:grpSpPr>
        <p:sp>
          <p:nvSpPr>
            <p:cNvPr id="22" name="Oval 21"/>
            <p:cNvSpPr/>
            <p:nvPr userDrawn="1"/>
          </p:nvSpPr>
          <p:spPr>
            <a:xfrm>
              <a:off x="6588225" y="1779663"/>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Oval 22"/>
            <p:cNvSpPr/>
            <p:nvPr userDrawn="1"/>
          </p:nvSpPr>
          <p:spPr>
            <a:xfrm>
              <a:off x="6872020" y="1913390"/>
              <a:ext cx="296506" cy="296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Oval 23"/>
            <p:cNvSpPr/>
            <p:nvPr userDrawn="1"/>
          </p:nvSpPr>
          <p:spPr>
            <a:xfrm>
              <a:off x="6495678"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Oval 24"/>
            <p:cNvSpPr/>
            <p:nvPr userDrawn="1"/>
          </p:nvSpPr>
          <p:spPr>
            <a:xfrm>
              <a:off x="6698826" y="1995687"/>
              <a:ext cx="270187" cy="270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4113605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s and Contents Layout">
    <p:bg>
      <p:bgPr>
        <a:solidFill>
          <a:schemeClr val="accent1"/>
        </a:solidFill>
        <a:effectLst/>
      </p:bgPr>
    </p:bg>
    <p:spTree>
      <p:nvGrpSpPr>
        <p:cNvPr id="1" name=""/>
        <p:cNvGrpSpPr/>
        <p:nvPr/>
      </p:nvGrpSpPr>
      <p:grpSpPr>
        <a:xfrm>
          <a:off x="0" y="0"/>
          <a:ext cx="0" cy="0"/>
          <a:chOff x="0" y="0"/>
          <a:chExt cx="0" cy="0"/>
        </a:xfrm>
      </p:grpSpPr>
      <p:grpSp>
        <p:nvGrpSpPr>
          <p:cNvPr id="13" name="Group 12"/>
          <p:cNvGrpSpPr/>
          <p:nvPr userDrawn="1"/>
        </p:nvGrpSpPr>
        <p:grpSpPr>
          <a:xfrm>
            <a:off x="3707904" y="1203090"/>
            <a:ext cx="1710999" cy="3600908"/>
            <a:chOff x="3797105" y="1404992"/>
            <a:chExt cx="1548895" cy="3471014"/>
          </a:xfrm>
        </p:grpSpPr>
        <p:sp>
          <p:nvSpPr>
            <p:cNvPr id="9" name="Rectangle 8"/>
            <p:cNvSpPr/>
            <p:nvPr userDrawn="1"/>
          </p:nvSpPr>
          <p:spPr>
            <a:xfrm>
              <a:off x="3797105" y="1909048"/>
              <a:ext cx="1548000" cy="246290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2" name="Isosceles Triangle 11"/>
            <p:cNvSpPr/>
            <p:nvPr userDrawn="1"/>
          </p:nvSpPr>
          <p:spPr>
            <a:xfrm>
              <a:off x="3797105" y="1404992"/>
              <a:ext cx="1548000" cy="504056"/>
            </a:xfrm>
            <a:prstGeom prst="triangle">
              <a:avLst>
                <a:gd name="adj" fmla="val 4905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4" name="Isosceles Triangle 13"/>
            <p:cNvSpPr/>
            <p:nvPr userDrawn="1"/>
          </p:nvSpPr>
          <p:spPr>
            <a:xfrm rot="10800000">
              <a:off x="3798000" y="4371950"/>
              <a:ext cx="1548000" cy="504056"/>
            </a:xfrm>
            <a:prstGeom prst="triangle">
              <a:avLst>
                <a:gd name="adj" fmla="val 4905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8" name="Picture Placeholder 2"/>
          <p:cNvSpPr>
            <a:spLocks noGrp="1"/>
          </p:cNvSpPr>
          <p:nvPr>
            <p:ph type="pic" idx="1" hasCustomPrompt="1"/>
          </p:nvPr>
        </p:nvSpPr>
        <p:spPr>
          <a:xfrm>
            <a:off x="3787227" y="1312181"/>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6" name="Picture Placeholder 2"/>
          <p:cNvSpPr>
            <a:spLocks noGrp="1"/>
          </p:cNvSpPr>
          <p:nvPr>
            <p:ph type="pic" idx="12" hasCustomPrompt="1"/>
          </p:nvPr>
        </p:nvSpPr>
        <p:spPr>
          <a:xfrm>
            <a:off x="2059035"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7" name="Picture Placeholder 2"/>
          <p:cNvSpPr>
            <a:spLocks noGrp="1"/>
          </p:cNvSpPr>
          <p:nvPr>
            <p:ph type="pic" idx="13" hasCustomPrompt="1"/>
          </p:nvPr>
        </p:nvSpPr>
        <p:spPr>
          <a:xfrm>
            <a:off x="330843"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9" name="Picture Placeholder 2"/>
          <p:cNvSpPr>
            <a:spLocks noGrp="1"/>
          </p:cNvSpPr>
          <p:nvPr>
            <p:ph type="pic" idx="14" hasCustomPrompt="1"/>
          </p:nvPr>
        </p:nvSpPr>
        <p:spPr>
          <a:xfrm>
            <a:off x="7243611"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0" name="Picture Placeholder 2"/>
          <p:cNvSpPr>
            <a:spLocks noGrp="1"/>
          </p:cNvSpPr>
          <p:nvPr>
            <p:ph type="pic" idx="15" hasCustomPrompt="1"/>
          </p:nvPr>
        </p:nvSpPr>
        <p:spPr>
          <a:xfrm>
            <a:off x="5515419" y="1276575"/>
            <a:ext cx="1548000" cy="1800000"/>
          </a:xfrm>
          <a:custGeom>
            <a:avLst/>
            <a:gdLst>
              <a:gd name="connsiteX0" fmla="*/ 0 w 1440160"/>
              <a:gd name="connsiteY0" fmla="*/ 626356 h 1252711"/>
              <a:gd name="connsiteX1" fmla="*/ 313178 w 1440160"/>
              <a:gd name="connsiteY1" fmla="*/ 0 h 1252711"/>
              <a:gd name="connsiteX2" fmla="*/ 1126982 w 1440160"/>
              <a:gd name="connsiteY2" fmla="*/ 0 h 1252711"/>
              <a:gd name="connsiteX3" fmla="*/ 1440160 w 1440160"/>
              <a:gd name="connsiteY3" fmla="*/ 626356 h 1252711"/>
              <a:gd name="connsiteX4" fmla="*/ 1126982 w 1440160"/>
              <a:gd name="connsiteY4" fmla="*/ 1252711 h 1252711"/>
              <a:gd name="connsiteX5" fmla="*/ 313178 w 1440160"/>
              <a:gd name="connsiteY5" fmla="*/ 1252711 h 1252711"/>
              <a:gd name="connsiteX6" fmla="*/ 0 w 1440160"/>
              <a:gd name="connsiteY6" fmla="*/ 626356 h 1252711"/>
              <a:gd name="connsiteX0" fmla="*/ 0 w 1440160"/>
              <a:gd name="connsiteY0" fmla="*/ 745419 h 1371774"/>
              <a:gd name="connsiteX1" fmla="*/ 679890 w 1440160"/>
              <a:gd name="connsiteY1" fmla="*/ 0 h 1371774"/>
              <a:gd name="connsiteX2" fmla="*/ 1126982 w 1440160"/>
              <a:gd name="connsiteY2" fmla="*/ 119063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440160"/>
              <a:gd name="connsiteY0" fmla="*/ 745419 h 1371774"/>
              <a:gd name="connsiteX1" fmla="*/ 679890 w 1440160"/>
              <a:gd name="connsiteY1" fmla="*/ 0 h 1371774"/>
              <a:gd name="connsiteX2" fmla="*/ 1379395 w 1440160"/>
              <a:gd name="connsiteY2" fmla="*/ 409576 h 1371774"/>
              <a:gd name="connsiteX3" fmla="*/ 1440160 w 1440160"/>
              <a:gd name="connsiteY3" fmla="*/ 745419 h 1371774"/>
              <a:gd name="connsiteX4" fmla="*/ 1126982 w 1440160"/>
              <a:gd name="connsiteY4" fmla="*/ 1371774 h 1371774"/>
              <a:gd name="connsiteX5" fmla="*/ 313178 w 1440160"/>
              <a:gd name="connsiteY5" fmla="*/ 1371774 h 1371774"/>
              <a:gd name="connsiteX6" fmla="*/ 0 w 1440160"/>
              <a:gd name="connsiteY6" fmla="*/ 745419 h 1371774"/>
              <a:gd name="connsiteX0" fmla="*/ 0 w 1379395"/>
              <a:gd name="connsiteY0" fmla="*/ 745419 h 1371774"/>
              <a:gd name="connsiteX1" fmla="*/ 679890 w 1379395"/>
              <a:gd name="connsiteY1" fmla="*/ 0 h 1371774"/>
              <a:gd name="connsiteX2" fmla="*/ 1379395 w 1379395"/>
              <a:gd name="connsiteY2" fmla="*/ 409576 h 1371774"/>
              <a:gd name="connsiteX3" fmla="*/ 1340147 w 1379395"/>
              <a:gd name="connsiteY3" fmla="*/ 1102607 h 1371774"/>
              <a:gd name="connsiteX4" fmla="*/ 1126982 w 1379395"/>
              <a:gd name="connsiteY4" fmla="*/ 1371774 h 1371774"/>
              <a:gd name="connsiteX5" fmla="*/ 313178 w 1379395"/>
              <a:gd name="connsiteY5" fmla="*/ 1371774 h 1371774"/>
              <a:gd name="connsiteX6" fmla="*/ 0 w 1379395"/>
              <a:gd name="connsiteY6" fmla="*/ 745419 h 1371774"/>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313178 w 1379395"/>
              <a:gd name="connsiteY5" fmla="*/ 1371774 h 1483692"/>
              <a:gd name="connsiteX6" fmla="*/ 0 w 1379395"/>
              <a:gd name="connsiteY6" fmla="*/ 745419 h 1483692"/>
              <a:gd name="connsiteX0" fmla="*/ 0 w 1379395"/>
              <a:gd name="connsiteY0" fmla="*/ 745419 h 1483692"/>
              <a:gd name="connsiteX1" fmla="*/ 679890 w 1379395"/>
              <a:gd name="connsiteY1" fmla="*/ 0 h 1483692"/>
              <a:gd name="connsiteX2" fmla="*/ 1379395 w 1379395"/>
              <a:gd name="connsiteY2" fmla="*/ 409576 h 1483692"/>
              <a:gd name="connsiteX3" fmla="*/ 1340147 w 1379395"/>
              <a:gd name="connsiteY3" fmla="*/ 1102607 h 1483692"/>
              <a:gd name="connsiteX4" fmla="*/ 757888 w 1379395"/>
              <a:gd name="connsiteY4" fmla="*/ 1483692 h 1483692"/>
              <a:gd name="connsiteX5" fmla="*/ 65528 w 1379395"/>
              <a:gd name="connsiteY5" fmla="*/ 1086024 h 1483692"/>
              <a:gd name="connsiteX6" fmla="*/ 0 w 1379395"/>
              <a:gd name="connsiteY6" fmla="*/ 745419 h 1483692"/>
              <a:gd name="connsiteX0" fmla="*/ 32104 w 1313867"/>
              <a:gd name="connsiteY0" fmla="*/ 385851 h 1483692"/>
              <a:gd name="connsiteX1" fmla="*/ 614362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3692"/>
              <a:gd name="connsiteX1" fmla="*/ 647699 w 1313867"/>
              <a:gd name="connsiteY1" fmla="*/ 0 h 1483692"/>
              <a:gd name="connsiteX2" fmla="*/ 1313867 w 1313867"/>
              <a:gd name="connsiteY2" fmla="*/ 409576 h 1483692"/>
              <a:gd name="connsiteX3" fmla="*/ 1274619 w 1313867"/>
              <a:gd name="connsiteY3" fmla="*/ 1102607 h 1483692"/>
              <a:gd name="connsiteX4" fmla="*/ 692360 w 1313867"/>
              <a:gd name="connsiteY4" fmla="*/ 1483692 h 1483692"/>
              <a:gd name="connsiteX5" fmla="*/ 0 w 1313867"/>
              <a:gd name="connsiteY5" fmla="*/ 1086024 h 1483692"/>
              <a:gd name="connsiteX6" fmla="*/ 32104 w 1313867"/>
              <a:gd name="connsiteY6" fmla="*/ 385851 h 1483692"/>
              <a:gd name="connsiteX0" fmla="*/ 32104 w 1313867"/>
              <a:gd name="connsiteY0" fmla="*/ 385851 h 1488454"/>
              <a:gd name="connsiteX1" fmla="*/ 647699 w 1313867"/>
              <a:gd name="connsiteY1" fmla="*/ 0 h 1488454"/>
              <a:gd name="connsiteX2" fmla="*/ 1313867 w 1313867"/>
              <a:gd name="connsiteY2" fmla="*/ 409576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13867"/>
              <a:gd name="connsiteY0" fmla="*/ 385851 h 1488454"/>
              <a:gd name="connsiteX1" fmla="*/ 647699 w 1313867"/>
              <a:gd name="connsiteY1" fmla="*/ 0 h 1488454"/>
              <a:gd name="connsiteX2" fmla="*/ 1313867 w 1313867"/>
              <a:gd name="connsiteY2" fmla="*/ 397669 h 1488454"/>
              <a:gd name="connsiteX3" fmla="*/ 1274619 w 1313867"/>
              <a:gd name="connsiteY3" fmla="*/ 1102607 h 1488454"/>
              <a:gd name="connsiteX4" fmla="*/ 656641 w 1313867"/>
              <a:gd name="connsiteY4" fmla="*/ 1488454 h 1488454"/>
              <a:gd name="connsiteX5" fmla="*/ 0 w 1313867"/>
              <a:gd name="connsiteY5" fmla="*/ 1086024 h 1488454"/>
              <a:gd name="connsiteX6" fmla="*/ 32104 w 1313867"/>
              <a:gd name="connsiteY6" fmla="*/ 385851 h 1488454"/>
              <a:gd name="connsiteX0" fmla="*/ 32104 w 1329387"/>
              <a:gd name="connsiteY0" fmla="*/ 385851 h 1488454"/>
              <a:gd name="connsiteX1" fmla="*/ 647699 w 1329387"/>
              <a:gd name="connsiteY1" fmla="*/ 0 h 1488454"/>
              <a:gd name="connsiteX2" fmla="*/ 1313867 w 1329387"/>
              <a:gd name="connsiteY2" fmla="*/ 397669 h 1488454"/>
              <a:gd name="connsiteX3" fmla="*/ 1329387 w 1329387"/>
              <a:gd name="connsiteY3" fmla="*/ 1097844 h 1488454"/>
              <a:gd name="connsiteX4" fmla="*/ 656641 w 1329387"/>
              <a:gd name="connsiteY4" fmla="*/ 1488454 h 1488454"/>
              <a:gd name="connsiteX5" fmla="*/ 0 w 1329387"/>
              <a:gd name="connsiteY5" fmla="*/ 1086024 h 1488454"/>
              <a:gd name="connsiteX6" fmla="*/ 32104 w 1329387"/>
              <a:gd name="connsiteY6" fmla="*/ 385851 h 1488454"/>
              <a:gd name="connsiteX0" fmla="*/ 0 w 1297283"/>
              <a:gd name="connsiteY0" fmla="*/ 385851 h 1488454"/>
              <a:gd name="connsiteX1" fmla="*/ 615595 w 1297283"/>
              <a:gd name="connsiteY1" fmla="*/ 0 h 1488454"/>
              <a:gd name="connsiteX2" fmla="*/ 1281763 w 1297283"/>
              <a:gd name="connsiteY2" fmla="*/ 397669 h 1488454"/>
              <a:gd name="connsiteX3" fmla="*/ 1297283 w 1297283"/>
              <a:gd name="connsiteY3" fmla="*/ 1097844 h 1488454"/>
              <a:gd name="connsiteX4" fmla="*/ 624537 w 1297283"/>
              <a:gd name="connsiteY4" fmla="*/ 1488454 h 1488454"/>
              <a:gd name="connsiteX5" fmla="*/ 5996 w 1297283"/>
              <a:gd name="connsiteY5" fmla="*/ 1095549 h 1488454"/>
              <a:gd name="connsiteX6" fmla="*/ 0 w 1297283"/>
              <a:gd name="connsiteY6" fmla="*/ 385851 h 1488454"/>
              <a:gd name="connsiteX0" fmla="*/ 0 w 1281763"/>
              <a:gd name="connsiteY0" fmla="*/ 385851 h 1488454"/>
              <a:gd name="connsiteX1" fmla="*/ 615595 w 1281763"/>
              <a:gd name="connsiteY1" fmla="*/ 0 h 1488454"/>
              <a:gd name="connsiteX2" fmla="*/ 1281763 w 1281763"/>
              <a:gd name="connsiteY2" fmla="*/ 397669 h 1488454"/>
              <a:gd name="connsiteX3" fmla="*/ 1275851 w 1281763"/>
              <a:gd name="connsiteY3" fmla="*/ 1095463 h 1488454"/>
              <a:gd name="connsiteX4" fmla="*/ 624537 w 1281763"/>
              <a:gd name="connsiteY4" fmla="*/ 1488454 h 1488454"/>
              <a:gd name="connsiteX5" fmla="*/ 5996 w 1281763"/>
              <a:gd name="connsiteY5" fmla="*/ 1095549 h 1488454"/>
              <a:gd name="connsiteX6" fmla="*/ 0 w 1281763"/>
              <a:gd name="connsiteY6" fmla="*/ 385851 h 1488454"/>
              <a:gd name="connsiteX0" fmla="*/ 0 w 1281763"/>
              <a:gd name="connsiteY0" fmla="*/ 388233 h 1490836"/>
              <a:gd name="connsiteX1" fmla="*/ 622739 w 1281763"/>
              <a:gd name="connsiteY1" fmla="*/ 0 h 1490836"/>
              <a:gd name="connsiteX2" fmla="*/ 1281763 w 1281763"/>
              <a:gd name="connsiteY2" fmla="*/ 400051 h 1490836"/>
              <a:gd name="connsiteX3" fmla="*/ 1275851 w 1281763"/>
              <a:gd name="connsiteY3" fmla="*/ 1097845 h 1490836"/>
              <a:gd name="connsiteX4" fmla="*/ 624537 w 1281763"/>
              <a:gd name="connsiteY4" fmla="*/ 1490836 h 1490836"/>
              <a:gd name="connsiteX5" fmla="*/ 5996 w 1281763"/>
              <a:gd name="connsiteY5" fmla="*/ 1097931 h 1490836"/>
              <a:gd name="connsiteX6" fmla="*/ 0 w 1281763"/>
              <a:gd name="connsiteY6" fmla="*/ 388233 h 14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1763" h="1490836">
                <a:moveTo>
                  <a:pt x="0" y="388233"/>
                </a:moveTo>
                <a:lnTo>
                  <a:pt x="622739" y="0"/>
                </a:lnTo>
                <a:lnTo>
                  <a:pt x="1281763" y="400051"/>
                </a:lnTo>
                <a:cubicBezTo>
                  <a:pt x="1279792" y="632649"/>
                  <a:pt x="1277822" y="865247"/>
                  <a:pt x="1275851" y="1097845"/>
                </a:cubicBezTo>
                <a:lnTo>
                  <a:pt x="624537" y="1490836"/>
                </a:lnTo>
                <a:lnTo>
                  <a:pt x="5996" y="1097931"/>
                </a:lnTo>
                <a:cubicBezTo>
                  <a:pt x="3997" y="861365"/>
                  <a:pt x="1999" y="624799"/>
                  <a:pt x="0" y="388233"/>
                </a:cubicBez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219330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Images and Contents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2" name="Rectangle 1"/>
          <p:cNvSpPr/>
          <p:nvPr userDrawn="1"/>
        </p:nvSpPr>
        <p:spPr>
          <a:xfrm>
            <a:off x="0" y="3507854"/>
            <a:ext cx="9144000" cy="163564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pic>
        <p:nvPicPr>
          <p:cNvPr id="6" name="Picture 2" descr="D:\Fullppt\PNG이미지\핸드폰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35225" y="1079005"/>
            <a:ext cx="3373328" cy="4085033"/>
          </a:xfrm>
          <a:prstGeom prst="rect">
            <a:avLst/>
          </a:prstGeom>
          <a:noFill/>
          <a:extLst>
            <a:ext uri="{909E8E84-426E-40DD-AFC4-6F175D3DCCD1}">
              <a14:hiddenFill xmlns:a14="http://schemas.microsoft.com/office/drawing/2010/main">
                <a:solidFill>
                  <a:srgbClr val="FFFFFF"/>
                </a:solidFill>
              </a14:hiddenFill>
            </a:ext>
          </a:extLst>
        </p:spPr>
      </p:pic>
      <p:sp>
        <p:nvSpPr>
          <p:cNvPr id="7" name="Picture Placeholder 2"/>
          <p:cNvSpPr>
            <a:spLocks noGrp="1"/>
          </p:cNvSpPr>
          <p:nvPr>
            <p:ph type="pic" idx="1" hasCustomPrompt="1"/>
          </p:nvPr>
        </p:nvSpPr>
        <p:spPr>
          <a:xfrm>
            <a:off x="3566328" y="1217153"/>
            <a:ext cx="1945465" cy="300514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252329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Images and Contents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5123" name="Picture 3" descr="D:\Fullppt\005-PNG이미지\노트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8600" y="987574"/>
            <a:ext cx="6438182" cy="327456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userDrawn="1"/>
        </p:nvSpPr>
        <p:spPr>
          <a:xfrm>
            <a:off x="233772" y="4262137"/>
            <a:ext cx="8676456" cy="54186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7" name="Picture Placeholder 2"/>
          <p:cNvSpPr>
            <a:spLocks noGrp="1"/>
          </p:cNvSpPr>
          <p:nvPr>
            <p:ph type="pic" idx="1" hasCustomPrompt="1"/>
          </p:nvPr>
        </p:nvSpPr>
        <p:spPr>
          <a:xfrm>
            <a:off x="910339" y="1404993"/>
            <a:ext cx="3085597" cy="228186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309192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Images and Contents Layout">
    <p:bg>
      <p:bgPr>
        <a:solidFill>
          <a:schemeClr val="accent1"/>
        </a:solidFill>
        <a:effectLst/>
      </p:bgPr>
    </p:bg>
    <p:spTree>
      <p:nvGrpSpPr>
        <p:cNvPr id="1" name=""/>
        <p:cNvGrpSpPr/>
        <p:nvPr/>
      </p:nvGrpSpPr>
      <p:grpSpPr>
        <a:xfrm>
          <a:off x="0" y="0"/>
          <a:ext cx="0" cy="0"/>
          <a:chOff x="0" y="0"/>
          <a:chExt cx="0" cy="0"/>
        </a:xfrm>
      </p:grpSpPr>
      <p:sp>
        <p:nvSpPr>
          <p:cNvPr id="11" name="그림 개체 틀 10">
            <a:extLst>
              <a:ext uri="{FF2B5EF4-FFF2-40B4-BE49-F238E27FC236}">
                <a16:creationId xmlns:a16="http://schemas.microsoft.com/office/drawing/2014/main" xmlns="" id="{24943D91-C407-41C1-8574-76661B571395}"/>
              </a:ext>
            </a:extLst>
          </p:cNvPr>
          <p:cNvSpPr>
            <a:spLocks noGrp="1"/>
          </p:cNvSpPr>
          <p:nvPr>
            <p:ph type="pic" idx="1" hasCustomPrompt="1"/>
          </p:nvPr>
        </p:nvSpPr>
        <p:spPr>
          <a:xfrm>
            <a:off x="5148065" y="1431235"/>
            <a:ext cx="2568434" cy="2280270"/>
          </a:xfrm>
          <a:custGeom>
            <a:avLst/>
            <a:gdLst>
              <a:gd name="connsiteX0" fmla="*/ 125450 w 2568434"/>
              <a:gd name="connsiteY0" fmla="*/ 111684 h 2280270"/>
              <a:gd name="connsiteX1" fmla="*/ 2442984 w 2568434"/>
              <a:gd name="connsiteY1" fmla="*/ 111684 h 2280270"/>
              <a:gd name="connsiteX2" fmla="*/ 2442984 w 2568434"/>
              <a:gd name="connsiteY2" fmla="*/ 2168586 h 2280270"/>
              <a:gd name="connsiteX3" fmla="*/ 125450 w 2568434"/>
              <a:gd name="connsiteY3" fmla="*/ 2168586 h 2280270"/>
              <a:gd name="connsiteX4" fmla="*/ 96085 w 2568434"/>
              <a:gd name="connsiteY4" fmla="*/ 82319 h 2280270"/>
              <a:gd name="connsiteX5" fmla="*/ 96085 w 2568434"/>
              <a:gd name="connsiteY5" fmla="*/ 2197951 h 2280270"/>
              <a:gd name="connsiteX6" fmla="*/ 2472349 w 2568434"/>
              <a:gd name="connsiteY6" fmla="*/ 2197951 h 2280270"/>
              <a:gd name="connsiteX7" fmla="*/ 2472349 w 2568434"/>
              <a:gd name="connsiteY7" fmla="*/ 82319 h 2280270"/>
              <a:gd name="connsiteX8" fmla="*/ 0 w 2568434"/>
              <a:gd name="connsiteY8" fmla="*/ 0 h 2280270"/>
              <a:gd name="connsiteX9" fmla="*/ 2568434 w 2568434"/>
              <a:gd name="connsiteY9" fmla="*/ 0 h 2280270"/>
              <a:gd name="connsiteX10" fmla="*/ 2568434 w 2568434"/>
              <a:gd name="connsiteY10" fmla="*/ 2280270 h 2280270"/>
              <a:gd name="connsiteX11" fmla="*/ 0 w 2568434"/>
              <a:gd name="connsiteY11" fmla="*/ 2280270 h 228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68434" h="2280270">
                <a:moveTo>
                  <a:pt x="125450" y="111684"/>
                </a:moveTo>
                <a:lnTo>
                  <a:pt x="2442984" y="111684"/>
                </a:lnTo>
                <a:lnTo>
                  <a:pt x="2442984" y="2168586"/>
                </a:lnTo>
                <a:lnTo>
                  <a:pt x="125450" y="2168586"/>
                </a:lnTo>
                <a:close/>
                <a:moveTo>
                  <a:pt x="96085" y="82319"/>
                </a:moveTo>
                <a:lnTo>
                  <a:pt x="96085" y="2197951"/>
                </a:lnTo>
                <a:lnTo>
                  <a:pt x="2472349" y="2197951"/>
                </a:lnTo>
                <a:lnTo>
                  <a:pt x="2472349" y="82319"/>
                </a:lnTo>
                <a:close/>
                <a:moveTo>
                  <a:pt x="0" y="0"/>
                </a:moveTo>
                <a:lnTo>
                  <a:pt x="2568434" y="0"/>
                </a:lnTo>
                <a:lnTo>
                  <a:pt x="2568434" y="2280270"/>
                </a:lnTo>
                <a:lnTo>
                  <a:pt x="0" y="2280270"/>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그림 개체 틀 12">
            <a:extLst>
              <a:ext uri="{FF2B5EF4-FFF2-40B4-BE49-F238E27FC236}">
                <a16:creationId xmlns:a16="http://schemas.microsoft.com/office/drawing/2014/main" xmlns="" id="{D19E2BEF-0357-4B60-8F97-1B4CBD18E02A}"/>
              </a:ext>
            </a:extLst>
          </p:cNvPr>
          <p:cNvSpPr>
            <a:spLocks noGrp="1"/>
          </p:cNvSpPr>
          <p:nvPr>
            <p:ph type="pic" idx="10" hasCustomPrompt="1"/>
          </p:nvPr>
        </p:nvSpPr>
        <p:spPr>
          <a:xfrm>
            <a:off x="7704000" y="3703500"/>
            <a:ext cx="1440000" cy="1440000"/>
          </a:xfrm>
          <a:custGeom>
            <a:avLst/>
            <a:gdLst>
              <a:gd name="connsiteX0" fmla="*/ 125363 w 1440000"/>
              <a:gd name="connsiteY0" fmla="*/ 124056 h 1440000"/>
              <a:gd name="connsiteX1" fmla="*/ 1314637 w 1440000"/>
              <a:gd name="connsiteY1" fmla="*/ 124056 h 1440000"/>
              <a:gd name="connsiteX2" fmla="*/ 1314637 w 1440000"/>
              <a:gd name="connsiteY2" fmla="*/ 1315945 h 1440000"/>
              <a:gd name="connsiteX3" fmla="*/ 125363 w 1440000"/>
              <a:gd name="connsiteY3" fmla="*/ 1315945 h 1440000"/>
              <a:gd name="connsiteX4" fmla="*/ 92030 w 1440000"/>
              <a:gd name="connsiteY4" fmla="*/ 90723 h 1440000"/>
              <a:gd name="connsiteX5" fmla="*/ 92030 w 1440000"/>
              <a:gd name="connsiteY5" fmla="*/ 1349278 h 1440000"/>
              <a:gd name="connsiteX6" fmla="*/ 1347970 w 1440000"/>
              <a:gd name="connsiteY6" fmla="*/ 1349278 h 1440000"/>
              <a:gd name="connsiteX7" fmla="*/ 1347970 w 1440000"/>
              <a:gd name="connsiteY7" fmla="*/ 90723 h 1440000"/>
              <a:gd name="connsiteX8" fmla="*/ 0 w 1440000"/>
              <a:gd name="connsiteY8" fmla="*/ 0 h 1440000"/>
              <a:gd name="connsiteX9" fmla="*/ 1440000 w 1440000"/>
              <a:gd name="connsiteY9" fmla="*/ 0 h 1440000"/>
              <a:gd name="connsiteX10" fmla="*/ 1440000 w 1440000"/>
              <a:gd name="connsiteY10" fmla="*/ 1440000 h 1440000"/>
              <a:gd name="connsiteX11" fmla="*/ 0 w 1440000"/>
              <a:gd name="connsiteY11" fmla="*/ 1440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40000" h="1440000">
                <a:moveTo>
                  <a:pt x="125363" y="124056"/>
                </a:moveTo>
                <a:lnTo>
                  <a:pt x="1314637" y="124056"/>
                </a:lnTo>
                <a:lnTo>
                  <a:pt x="1314637" y="1315945"/>
                </a:lnTo>
                <a:lnTo>
                  <a:pt x="125363" y="1315945"/>
                </a:lnTo>
                <a:close/>
                <a:moveTo>
                  <a:pt x="92030" y="90723"/>
                </a:moveTo>
                <a:lnTo>
                  <a:pt x="92030" y="1349278"/>
                </a:lnTo>
                <a:lnTo>
                  <a:pt x="1347970" y="1349278"/>
                </a:lnTo>
                <a:lnTo>
                  <a:pt x="1347970" y="90723"/>
                </a:lnTo>
                <a:close/>
                <a:moveTo>
                  <a:pt x="0" y="0"/>
                </a:moveTo>
                <a:lnTo>
                  <a:pt x="1440000" y="0"/>
                </a:lnTo>
                <a:lnTo>
                  <a:pt x="1440000" y="1440000"/>
                </a:lnTo>
                <a:lnTo>
                  <a:pt x="0" y="1440000"/>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그림 개체 틀 11">
            <a:extLst>
              <a:ext uri="{FF2B5EF4-FFF2-40B4-BE49-F238E27FC236}">
                <a16:creationId xmlns:a16="http://schemas.microsoft.com/office/drawing/2014/main" xmlns="" id="{C69723CC-367A-47C2-9C98-4E37F9539DBD}"/>
              </a:ext>
            </a:extLst>
          </p:cNvPr>
          <p:cNvSpPr>
            <a:spLocks noGrp="1"/>
          </p:cNvSpPr>
          <p:nvPr>
            <p:ph type="pic" idx="11" hasCustomPrompt="1"/>
          </p:nvPr>
        </p:nvSpPr>
        <p:spPr>
          <a:xfrm>
            <a:off x="3708064" y="0"/>
            <a:ext cx="1440000" cy="1440000"/>
          </a:xfrm>
          <a:custGeom>
            <a:avLst/>
            <a:gdLst>
              <a:gd name="connsiteX0" fmla="*/ 125363 w 1440000"/>
              <a:gd name="connsiteY0" fmla="*/ 124056 h 1440000"/>
              <a:gd name="connsiteX1" fmla="*/ 1314637 w 1440000"/>
              <a:gd name="connsiteY1" fmla="*/ 124056 h 1440000"/>
              <a:gd name="connsiteX2" fmla="*/ 1314637 w 1440000"/>
              <a:gd name="connsiteY2" fmla="*/ 1315945 h 1440000"/>
              <a:gd name="connsiteX3" fmla="*/ 125363 w 1440000"/>
              <a:gd name="connsiteY3" fmla="*/ 1315945 h 1440000"/>
              <a:gd name="connsiteX4" fmla="*/ 92030 w 1440000"/>
              <a:gd name="connsiteY4" fmla="*/ 90723 h 1440000"/>
              <a:gd name="connsiteX5" fmla="*/ 92030 w 1440000"/>
              <a:gd name="connsiteY5" fmla="*/ 1349278 h 1440000"/>
              <a:gd name="connsiteX6" fmla="*/ 1347970 w 1440000"/>
              <a:gd name="connsiteY6" fmla="*/ 1349278 h 1440000"/>
              <a:gd name="connsiteX7" fmla="*/ 1347970 w 1440000"/>
              <a:gd name="connsiteY7" fmla="*/ 90723 h 1440000"/>
              <a:gd name="connsiteX8" fmla="*/ 0 w 1440000"/>
              <a:gd name="connsiteY8" fmla="*/ 0 h 1440000"/>
              <a:gd name="connsiteX9" fmla="*/ 1440000 w 1440000"/>
              <a:gd name="connsiteY9" fmla="*/ 0 h 1440000"/>
              <a:gd name="connsiteX10" fmla="*/ 1440000 w 1440000"/>
              <a:gd name="connsiteY10" fmla="*/ 1440000 h 1440000"/>
              <a:gd name="connsiteX11" fmla="*/ 0 w 1440000"/>
              <a:gd name="connsiteY11" fmla="*/ 1440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40000" h="1440000">
                <a:moveTo>
                  <a:pt x="125363" y="124056"/>
                </a:moveTo>
                <a:lnTo>
                  <a:pt x="1314637" y="124056"/>
                </a:lnTo>
                <a:lnTo>
                  <a:pt x="1314637" y="1315945"/>
                </a:lnTo>
                <a:lnTo>
                  <a:pt x="125363" y="1315945"/>
                </a:lnTo>
                <a:close/>
                <a:moveTo>
                  <a:pt x="92030" y="90723"/>
                </a:moveTo>
                <a:lnTo>
                  <a:pt x="92030" y="1349278"/>
                </a:lnTo>
                <a:lnTo>
                  <a:pt x="1347970" y="1349278"/>
                </a:lnTo>
                <a:lnTo>
                  <a:pt x="1347970" y="90723"/>
                </a:lnTo>
                <a:close/>
                <a:moveTo>
                  <a:pt x="0" y="0"/>
                </a:moveTo>
                <a:lnTo>
                  <a:pt x="1440000" y="0"/>
                </a:lnTo>
                <a:lnTo>
                  <a:pt x="1440000" y="1440000"/>
                </a:lnTo>
                <a:lnTo>
                  <a:pt x="0" y="1440000"/>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54543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Images and Contents Layout">
    <p:bg>
      <p:bgPr>
        <a:solidFill>
          <a:schemeClr val="accent1"/>
        </a:solidFill>
        <a:effectLst/>
      </p:bgPr>
    </p:bg>
    <p:spTree>
      <p:nvGrpSpPr>
        <p:cNvPr id="1" name=""/>
        <p:cNvGrpSpPr/>
        <p:nvPr/>
      </p:nvGrpSpPr>
      <p:grpSpPr>
        <a:xfrm>
          <a:off x="0" y="0"/>
          <a:ext cx="0" cy="0"/>
          <a:chOff x="0" y="0"/>
          <a:chExt cx="0" cy="0"/>
        </a:xfrm>
      </p:grpSpPr>
      <p:sp>
        <p:nvSpPr>
          <p:cNvPr id="6" name="Picture Placeholder 2"/>
          <p:cNvSpPr>
            <a:spLocks noGrp="1"/>
          </p:cNvSpPr>
          <p:nvPr>
            <p:ph type="pic" idx="1" hasCustomPrompt="1"/>
          </p:nvPr>
        </p:nvSpPr>
        <p:spPr>
          <a:xfrm>
            <a:off x="0" y="-1"/>
            <a:ext cx="9144000" cy="3076575"/>
          </a:xfrm>
          <a:prstGeom prst="rect">
            <a:avLst/>
          </a:prstGeom>
          <a:solidFill>
            <a:schemeClr val="bg1">
              <a:lumMod val="8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578861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Images and Contents Layout">
    <p:bg>
      <p:bgPr>
        <a:solidFill>
          <a:srgbClr val="FFCE29"/>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1"/>
            <a:ext cx="9144000" cy="5143501"/>
          </a:xfrm>
          <a:prstGeom prst="rect">
            <a:avLst/>
          </a:prstGeom>
          <a:solidFill>
            <a:schemeClr val="bg1">
              <a:lumMod val="8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2639597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Images and Contents Layout">
    <p:bg>
      <p:bgPr>
        <a:solidFill>
          <a:schemeClr val="accent1"/>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1"/>
            <a:ext cx="4572000" cy="514350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579048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Images and Contents Layout">
    <p:bg>
      <p:bgPr>
        <a:solidFill>
          <a:schemeClr val="accent1"/>
        </a:solidFill>
        <a:effectLst/>
      </p:bgPr>
    </p:bg>
    <p:spTree>
      <p:nvGrpSpPr>
        <p:cNvPr id="1" name=""/>
        <p:cNvGrpSpPr/>
        <p:nvPr/>
      </p:nvGrpSpPr>
      <p:grpSpPr>
        <a:xfrm>
          <a:off x="0" y="0"/>
          <a:ext cx="0" cy="0"/>
          <a:chOff x="0" y="0"/>
          <a:chExt cx="0" cy="0"/>
        </a:xfrm>
      </p:grpSpPr>
      <p:sp>
        <p:nvSpPr>
          <p:cNvPr id="12" name="그림 개체 틀 11">
            <a:extLst>
              <a:ext uri="{FF2B5EF4-FFF2-40B4-BE49-F238E27FC236}">
                <a16:creationId xmlns:a16="http://schemas.microsoft.com/office/drawing/2014/main" xmlns="" id="{BC15B180-CBF0-499C-A764-95FA7614ACA6}"/>
              </a:ext>
            </a:extLst>
          </p:cNvPr>
          <p:cNvSpPr>
            <a:spLocks noGrp="1"/>
          </p:cNvSpPr>
          <p:nvPr>
            <p:ph type="pic" idx="1" hasCustomPrompt="1"/>
          </p:nvPr>
        </p:nvSpPr>
        <p:spPr>
          <a:xfrm>
            <a:off x="6984000" y="-1"/>
            <a:ext cx="2160000" cy="5143501"/>
          </a:xfrm>
          <a:custGeom>
            <a:avLst/>
            <a:gdLst>
              <a:gd name="connsiteX0" fmla="*/ 0 w 2160000"/>
              <a:gd name="connsiteY0" fmla="*/ 1425596 h 5143501"/>
              <a:gd name="connsiteX1" fmla="*/ 651889 w 2160000"/>
              <a:gd name="connsiteY1" fmla="*/ 2077485 h 5143501"/>
              <a:gd name="connsiteX2" fmla="*/ 0 w 2160000"/>
              <a:gd name="connsiteY2" fmla="*/ 2729373 h 5143501"/>
              <a:gd name="connsiteX3" fmla="*/ 0 w 2160000"/>
              <a:gd name="connsiteY3" fmla="*/ 0 h 5143501"/>
              <a:gd name="connsiteX4" fmla="*/ 2160000 w 2160000"/>
              <a:gd name="connsiteY4" fmla="*/ 0 h 5143501"/>
              <a:gd name="connsiteX5" fmla="*/ 2160000 w 2160000"/>
              <a:gd name="connsiteY5" fmla="*/ 5143501 h 5143501"/>
              <a:gd name="connsiteX6" fmla="*/ 0 w 2160000"/>
              <a:gd name="connsiteY6" fmla="*/ 5143501 h 5143501"/>
              <a:gd name="connsiteX7" fmla="*/ 0 w 2160000"/>
              <a:gd name="connsiteY7" fmla="*/ 2856759 h 5143501"/>
              <a:gd name="connsiteX8" fmla="*/ 779274 w 2160000"/>
              <a:gd name="connsiteY8" fmla="*/ 2077485 h 5143501"/>
              <a:gd name="connsiteX9" fmla="*/ 0 w 2160000"/>
              <a:gd name="connsiteY9" fmla="*/ 129821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0000" h="5143501">
                <a:moveTo>
                  <a:pt x="0" y="1425596"/>
                </a:moveTo>
                <a:lnTo>
                  <a:pt x="651889" y="2077485"/>
                </a:lnTo>
                <a:lnTo>
                  <a:pt x="0" y="2729373"/>
                </a:lnTo>
                <a:close/>
                <a:moveTo>
                  <a:pt x="0" y="0"/>
                </a:moveTo>
                <a:lnTo>
                  <a:pt x="2160000" y="0"/>
                </a:lnTo>
                <a:lnTo>
                  <a:pt x="2160000" y="5143501"/>
                </a:lnTo>
                <a:lnTo>
                  <a:pt x="0" y="5143501"/>
                </a:lnTo>
                <a:lnTo>
                  <a:pt x="0" y="2856759"/>
                </a:lnTo>
                <a:lnTo>
                  <a:pt x="779274" y="2077485"/>
                </a:lnTo>
                <a:lnTo>
                  <a:pt x="0" y="1298211"/>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4" name="그림 개체 틀 13">
            <a:extLst>
              <a:ext uri="{FF2B5EF4-FFF2-40B4-BE49-F238E27FC236}">
                <a16:creationId xmlns:a16="http://schemas.microsoft.com/office/drawing/2014/main" xmlns="" id="{1FA03D3A-E0EA-4B8F-B538-58CE5D4DB322}"/>
              </a:ext>
            </a:extLst>
          </p:cNvPr>
          <p:cNvSpPr>
            <a:spLocks noGrp="1"/>
          </p:cNvSpPr>
          <p:nvPr>
            <p:ph type="pic" idx="12" hasCustomPrompt="1"/>
          </p:nvPr>
        </p:nvSpPr>
        <p:spPr>
          <a:xfrm>
            <a:off x="4734004" y="2131318"/>
            <a:ext cx="2160000" cy="3012182"/>
          </a:xfrm>
          <a:custGeom>
            <a:avLst/>
            <a:gdLst>
              <a:gd name="connsiteX0" fmla="*/ 1563187 w 2160000"/>
              <a:gd name="connsiteY0" fmla="*/ 0 h 3012182"/>
              <a:gd name="connsiteX1" fmla="*/ 2160000 w 2160000"/>
              <a:gd name="connsiteY1" fmla="*/ 0 h 3012182"/>
              <a:gd name="connsiteX2" fmla="*/ 2160000 w 2160000"/>
              <a:gd name="connsiteY2" fmla="*/ 596813 h 3012182"/>
              <a:gd name="connsiteX3" fmla="*/ 0 w 2160000"/>
              <a:gd name="connsiteY3" fmla="*/ 0 h 3012182"/>
              <a:gd name="connsiteX4" fmla="*/ 1435802 w 2160000"/>
              <a:gd name="connsiteY4" fmla="*/ 0 h 3012182"/>
              <a:gd name="connsiteX5" fmla="*/ 2160000 w 2160000"/>
              <a:gd name="connsiteY5" fmla="*/ 724199 h 3012182"/>
              <a:gd name="connsiteX6" fmla="*/ 2160000 w 2160000"/>
              <a:gd name="connsiteY6" fmla="*/ 3012182 h 3012182"/>
              <a:gd name="connsiteX7" fmla="*/ 0 w 2160000"/>
              <a:gd name="connsiteY7" fmla="*/ 3012182 h 301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0000" h="3012182">
                <a:moveTo>
                  <a:pt x="1563187" y="0"/>
                </a:moveTo>
                <a:lnTo>
                  <a:pt x="2160000" y="0"/>
                </a:lnTo>
                <a:lnTo>
                  <a:pt x="2160000" y="596813"/>
                </a:lnTo>
                <a:close/>
                <a:moveTo>
                  <a:pt x="0" y="0"/>
                </a:moveTo>
                <a:lnTo>
                  <a:pt x="1435802" y="0"/>
                </a:lnTo>
                <a:lnTo>
                  <a:pt x="2160000" y="724199"/>
                </a:lnTo>
                <a:lnTo>
                  <a:pt x="2160000" y="3012182"/>
                </a:lnTo>
                <a:lnTo>
                  <a:pt x="0" y="3012182"/>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3" hasCustomPrompt="1"/>
          </p:nvPr>
        </p:nvSpPr>
        <p:spPr>
          <a:xfrm>
            <a:off x="3492000" y="2131318"/>
            <a:ext cx="1152008" cy="301218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그림 개체 틀 12">
            <a:extLst>
              <a:ext uri="{FF2B5EF4-FFF2-40B4-BE49-F238E27FC236}">
                <a16:creationId xmlns:a16="http://schemas.microsoft.com/office/drawing/2014/main" xmlns="" id="{1EBCCB12-3AC7-4A57-8E11-5324E7CB7D04}"/>
              </a:ext>
            </a:extLst>
          </p:cNvPr>
          <p:cNvSpPr>
            <a:spLocks noGrp="1"/>
          </p:cNvSpPr>
          <p:nvPr>
            <p:ph type="pic" idx="14" hasCustomPrompt="1"/>
          </p:nvPr>
        </p:nvSpPr>
        <p:spPr>
          <a:xfrm>
            <a:off x="3492000" y="-1"/>
            <a:ext cx="3393830" cy="2043485"/>
          </a:xfrm>
          <a:custGeom>
            <a:avLst/>
            <a:gdLst>
              <a:gd name="connsiteX0" fmla="*/ 3393830 w 3393830"/>
              <a:gd name="connsiteY0" fmla="*/ 1435011 h 2043485"/>
              <a:gd name="connsiteX1" fmla="*/ 3393830 w 3393830"/>
              <a:gd name="connsiteY1" fmla="*/ 2043485 h 2043485"/>
              <a:gd name="connsiteX2" fmla="*/ 2785356 w 3393830"/>
              <a:gd name="connsiteY2" fmla="*/ 2043485 h 2043485"/>
              <a:gd name="connsiteX3" fmla="*/ 0 w 3393830"/>
              <a:gd name="connsiteY3" fmla="*/ 0 h 2043485"/>
              <a:gd name="connsiteX4" fmla="*/ 3393830 w 3393830"/>
              <a:gd name="connsiteY4" fmla="*/ 0 h 2043485"/>
              <a:gd name="connsiteX5" fmla="*/ 3393830 w 3393830"/>
              <a:gd name="connsiteY5" fmla="*/ 1307626 h 2043485"/>
              <a:gd name="connsiteX6" fmla="*/ 2657971 w 3393830"/>
              <a:gd name="connsiteY6" fmla="*/ 2043485 h 2043485"/>
              <a:gd name="connsiteX7" fmla="*/ 0 w 3393830"/>
              <a:gd name="connsiteY7" fmla="*/ 2043485 h 204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3830" h="2043485">
                <a:moveTo>
                  <a:pt x="3393830" y="1435011"/>
                </a:moveTo>
                <a:lnTo>
                  <a:pt x="3393830" y="2043485"/>
                </a:lnTo>
                <a:lnTo>
                  <a:pt x="2785356" y="2043485"/>
                </a:lnTo>
                <a:close/>
                <a:moveTo>
                  <a:pt x="0" y="0"/>
                </a:moveTo>
                <a:lnTo>
                  <a:pt x="3393830" y="0"/>
                </a:lnTo>
                <a:lnTo>
                  <a:pt x="3393830" y="1307626"/>
                </a:lnTo>
                <a:lnTo>
                  <a:pt x="2657971" y="2043485"/>
                </a:lnTo>
                <a:lnTo>
                  <a:pt x="0" y="2043485"/>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558779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Images and Contents Layout">
    <p:bg>
      <p:bgPr>
        <a:solidFill>
          <a:schemeClr val="accent1"/>
        </a:solidFill>
        <a:effectLst/>
      </p:bgPr>
    </p:bg>
    <p:spTree>
      <p:nvGrpSpPr>
        <p:cNvPr id="1" name=""/>
        <p:cNvGrpSpPr/>
        <p:nvPr/>
      </p:nvGrpSpPr>
      <p:grpSpPr>
        <a:xfrm>
          <a:off x="0" y="0"/>
          <a:ext cx="0" cy="0"/>
          <a:chOff x="0" y="0"/>
          <a:chExt cx="0" cy="0"/>
        </a:xfrm>
      </p:grpSpPr>
      <p:sp>
        <p:nvSpPr>
          <p:cNvPr id="24" name="그림 개체 틀 23">
            <a:extLst>
              <a:ext uri="{FF2B5EF4-FFF2-40B4-BE49-F238E27FC236}">
                <a16:creationId xmlns:a16="http://schemas.microsoft.com/office/drawing/2014/main" xmlns="" id="{6F099B2E-9C61-4C91-AB24-AB7B70E2D2E0}"/>
              </a:ext>
            </a:extLst>
          </p:cNvPr>
          <p:cNvSpPr>
            <a:spLocks noGrp="1"/>
          </p:cNvSpPr>
          <p:nvPr>
            <p:ph type="pic" idx="18" hasCustomPrompt="1"/>
          </p:nvPr>
        </p:nvSpPr>
        <p:spPr>
          <a:xfrm>
            <a:off x="7301328" y="1495130"/>
            <a:ext cx="1840931" cy="3649326"/>
          </a:xfrm>
          <a:custGeom>
            <a:avLst/>
            <a:gdLst>
              <a:gd name="connsiteX0" fmla="*/ 540722 w 1840931"/>
              <a:gd name="connsiteY0" fmla="*/ 1288720 h 3649326"/>
              <a:gd name="connsiteX1" fmla="*/ 1084110 w 1840931"/>
              <a:gd name="connsiteY1" fmla="*/ 1832108 h 3649326"/>
              <a:gd name="connsiteX2" fmla="*/ 548200 w 1840931"/>
              <a:gd name="connsiteY2" fmla="*/ 2368018 h 3649326"/>
              <a:gd name="connsiteX3" fmla="*/ 0 w 1840931"/>
              <a:gd name="connsiteY3" fmla="*/ 1824663 h 3649326"/>
              <a:gd name="connsiteX4" fmla="*/ 1840931 w 1840931"/>
              <a:gd name="connsiteY4" fmla="*/ 0 h 3649326"/>
              <a:gd name="connsiteX5" fmla="*/ 1840931 w 1840931"/>
              <a:gd name="connsiteY5" fmla="*/ 3649326 h 3649326"/>
              <a:gd name="connsiteX6" fmla="*/ 609809 w 1840931"/>
              <a:gd name="connsiteY6" fmla="*/ 2429083 h 3649326"/>
              <a:gd name="connsiteX7" fmla="*/ 1206783 w 1840931"/>
              <a:gd name="connsiteY7" fmla="*/ 1832108 h 3649326"/>
              <a:gd name="connsiteX8" fmla="*/ 602331 w 1840931"/>
              <a:gd name="connsiteY8" fmla="*/ 1227655 h 364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0931" h="3649326">
                <a:moveTo>
                  <a:pt x="540722" y="1288720"/>
                </a:moveTo>
                <a:lnTo>
                  <a:pt x="1084110" y="1832108"/>
                </a:lnTo>
                <a:lnTo>
                  <a:pt x="548200" y="2368018"/>
                </a:lnTo>
                <a:lnTo>
                  <a:pt x="0" y="1824663"/>
                </a:lnTo>
                <a:close/>
                <a:moveTo>
                  <a:pt x="1840931" y="0"/>
                </a:moveTo>
                <a:lnTo>
                  <a:pt x="1840931" y="3649326"/>
                </a:lnTo>
                <a:lnTo>
                  <a:pt x="609809" y="2429083"/>
                </a:lnTo>
                <a:lnTo>
                  <a:pt x="1206783" y="1832108"/>
                </a:lnTo>
                <a:lnTo>
                  <a:pt x="602331" y="1227655"/>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3" name="그림 개체 틀 22">
            <a:extLst>
              <a:ext uri="{FF2B5EF4-FFF2-40B4-BE49-F238E27FC236}">
                <a16:creationId xmlns:a16="http://schemas.microsoft.com/office/drawing/2014/main" xmlns="" id="{02450FB2-6A00-42CF-B869-69B7A802C2C5}"/>
              </a:ext>
            </a:extLst>
          </p:cNvPr>
          <p:cNvSpPr>
            <a:spLocks noGrp="1"/>
          </p:cNvSpPr>
          <p:nvPr>
            <p:ph type="pic" idx="19" hasCustomPrompt="1"/>
          </p:nvPr>
        </p:nvSpPr>
        <p:spPr>
          <a:xfrm>
            <a:off x="5476381" y="3386021"/>
            <a:ext cx="3530788" cy="1769004"/>
          </a:xfrm>
          <a:custGeom>
            <a:avLst/>
            <a:gdLst>
              <a:gd name="connsiteX0" fmla="*/ 2368610 w 3530788"/>
              <a:gd name="connsiteY0" fmla="*/ 604337 h 1769004"/>
              <a:gd name="connsiteX1" fmla="*/ 3530788 w 3530788"/>
              <a:gd name="connsiteY1" fmla="*/ 1761052 h 1769004"/>
              <a:gd name="connsiteX2" fmla="*/ 0 w 3530788"/>
              <a:gd name="connsiteY2" fmla="*/ 1769004 h 1769004"/>
              <a:gd name="connsiteX3" fmla="*/ 1159186 w 3530788"/>
              <a:gd name="connsiteY3" fmla="*/ 604826 h 1769004"/>
              <a:gd name="connsiteX4" fmla="*/ 1763653 w 3530788"/>
              <a:gd name="connsiteY4" fmla="*/ 1209294 h 1769004"/>
              <a:gd name="connsiteX5" fmla="*/ 1761418 w 3530788"/>
              <a:gd name="connsiteY5" fmla="*/ 0 h 1769004"/>
              <a:gd name="connsiteX6" fmla="*/ 2307129 w 3530788"/>
              <a:gd name="connsiteY6" fmla="*/ 543145 h 1769004"/>
              <a:gd name="connsiteX7" fmla="*/ 1763653 w 3530788"/>
              <a:gd name="connsiteY7" fmla="*/ 1086621 h 1769004"/>
              <a:gd name="connsiteX8" fmla="*/ 1220390 w 3530788"/>
              <a:gd name="connsiteY8" fmla="*/ 543358 h 176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0788" h="1769004">
                <a:moveTo>
                  <a:pt x="2368610" y="604337"/>
                </a:moveTo>
                <a:lnTo>
                  <a:pt x="3530788" y="1761052"/>
                </a:lnTo>
                <a:lnTo>
                  <a:pt x="0" y="1769004"/>
                </a:lnTo>
                <a:lnTo>
                  <a:pt x="1159186" y="604826"/>
                </a:lnTo>
                <a:lnTo>
                  <a:pt x="1763653" y="1209294"/>
                </a:lnTo>
                <a:close/>
                <a:moveTo>
                  <a:pt x="1761418" y="0"/>
                </a:moveTo>
                <a:lnTo>
                  <a:pt x="2307129" y="543145"/>
                </a:lnTo>
                <a:lnTo>
                  <a:pt x="1763653" y="1086621"/>
                </a:lnTo>
                <a:lnTo>
                  <a:pt x="1220390" y="543358"/>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2" name="그림 개체 틀 21">
            <a:extLst>
              <a:ext uri="{FF2B5EF4-FFF2-40B4-BE49-F238E27FC236}">
                <a16:creationId xmlns:a16="http://schemas.microsoft.com/office/drawing/2014/main" xmlns="" id="{818F7804-9A99-482C-9BFA-8B2E895ADDDC}"/>
              </a:ext>
            </a:extLst>
          </p:cNvPr>
          <p:cNvSpPr>
            <a:spLocks noGrp="1"/>
          </p:cNvSpPr>
          <p:nvPr>
            <p:ph type="pic" idx="20" hasCustomPrompt="1"/>
          </p:nvPr>
        </p:nvSpPr>
        <p:spPr>
          <a:xfrm>
            <a:off x="3491431" y="1495130"/>
            <a:ext cx="3681862" cy="3649326"/>
          </a:xfrm>
          <a:custGeom>
            <a:avLst/>
            <a:gdLst>
              <a:gd name="connsiteX0" fmla="*/ 3143876 w 3681862"/>
              <a:gd name="connsiteY0" fmla="*/ 1291431 h 3649326"/>
              <a:gd name="connsiteX1" fmla="*/ 3681862 w 3681862"/>
              <a:gd name="connsiteY1" fmla="*/ 1824663 h 3649326"/>
              <a:gd name="connsiteX2" fmla="*/ 3136398 w 3681862"/>
              <a:gd name="connsiteY2" fmla="*/ 2365307 h 3649326"/>
              <a:gd name="connsiteX3" fmla="*/ 2603199 w 3681862"/>
              <a:gd name="connsiteY3" fmla="*/ 1832108 h 3649326"/>
              <a:gd name="connsiteX4" fmla="*/ 1840931 w 3681862"/>
              <a:gd name="connsiteY4" fmla="*/ 0 h 3649326"/>
              <a:gd name="connsiteX5" fmla="*/ 3082267 w 3681862"/>
              <a:gd name="connsiteY5" fmla="*/ 1230367 h 3649326"/>
              <a:gd name="connsiteX6" fmla="*/ 2480526 w 3681862"/>
              <a:gd name="connsiteY6" fmla="*/ 1832108 h 3649326"/>
              <a:gd name="connsiteX7" fmla="*/ 3074789 w 3681862"/>
              <a:gd name="connsiteY7" fmla="*/ 2426371 h 3649326"/>
              <a:gd name="connsiteX8" fmla="*/ 1840931 w 3681862"/>
              <a:gd name="connsiteY8" fmla="*/ 3649326 h 3649326"/>
              <a:gd name="connsiteX9" fmla="*/ 0 w 3681862"/>
              <a:gd name="connsiteY9" fmla="*/ 1824663 h 364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1862" h="3649326">
                <a:moveTo>
                  <a:pt x="3143876" y="1291431"/>
                </a:moveTo>
                <a:lnTo>
                  <a:pt x="3681862" y="1824663"/>
                </a:lnTo>
                <a:lnTo>
                  <a:pt x="3136398" y="2365307"/>
                </a:lnTo>
                <a:lnTo>
                  <a:pt x="2603199" y="1832108"/>
                </a:lnTo>
                <a:close/>
                <a:moveTo>
                  <a:pt x="1840931" y="0"/>
                </a:moveTo>
                <a:lnTo>
                  <a:pt x="3082267" y="1230367"/>
                </a:lnTo>
                <a:lnTo>
                  <a:pt x="2480526" y="1832108"/>
                </a:lnTo>
                <a:lnTo>
                  <a:pt x="3074789" y="2426371"/>
                </a:lnTo>
                <a:lnTo>
                  <a:pt x="1840931" y="3649326"/>
                </a:lnTo>
                <a:lnTo>
                  <a:pt x="0" y="1824663"/>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1" name="그림 개체 틀 20">
            <a:extLst>
              <a:ext uri="{FF2B5EF4-FFF2-40B4-BE49-F238E27FC236}">
                <a16:creationId xmlns:a16="http://schemas.microsoft.com/office/drawing/2014/main" xmlns="" id="{59353D25-D7C0-4FC1-88CF-A55DAFC5690D}"/>
              </a:ext>
            </a:extLst>
          </p:cNvPr>
          <p:cNvSpPr>
            <a:spLocks noGrp="1"/>
          </p:cNvSpPr>
          <p:nvPr>
            <p:ph type="pic" idx="21" hasCustomPrompt="1"/>
          </p:nvPr>
        </p:nvSpPr>
        <p:spPr>
          <a:xfrm>
            <a:off x="5396868" y="-11318"/>
            <a:ext cx="3681862" cy="3267664"/>
          </a:xfrm>
          <a:custGeom>
            <a:avLst/>
            <a:gdLst>
              <a:gd name="connsiteX0" fmla="*/ 1843166 w 3681862"/>
              <a:gd name="connsiteY0" fmla="*/ 2193152 h 3267664"/>
              <a:gd name="connsiteX1" fmla="*/ 2381694 w 3681862"/>
              <a:gd name="connsiteY1" fmla="*/ 2731680 h 3267664"/>
              <a:gd name="connsiteX2" fmla="*/ 1840931 w 3681862"/>
              <a:gd name="connsiteY2" fmla="*/ 3267664 h 3267664"/>
              <a:gd name="connsiteX3" fmla="*/ 1302413 w 3681862"/>
              <a:gd name="connsiteY3" fmla="*/ 2733905 h 3267664"/>
              <a:gd name="connsiteX4" fmla="*/ 1467221 w 3681862"/>
              <a:gd name="connsiteY4" fmla="*/ 0 h 3267664"/>
              <a:gd name="connsiteX5" fmla="*/ 2284092 w 3681862"/>
              <a:gd name="connsiteY5" fmla="*/ 19269 h 3267664"/>
              <a:gd name="connsiteX6" fmla="*/ 3681862 w 3681862"/>
              <a:gd name="connsiteY6" fmla="*/ 1443001 h 3267664"/>
              <a:gd name="connsiteX7" fmla="*/ 2443303 w 3681862"/>
              <a:gd name="connsiteY7" fmla="*/ 2670616 h 3267664"/>
              <a:gd name="connsiteX8" fmla="*/ 1843166 w 3681862"/>
              <a:gd name="connsiteY8" fmla="*/ 2070479 h 3267664"/>
              <a:gd name="connsiteX9" fmla="*/ 1240805 w 3681862"/>
              <a:gd name="connsiteY9" fmla="*/ 2672841 h 3267664"/>
              <a:gd name="connsiteX10" fmla="*/ 0 w 3681862"/>
              <a:gd name="connsiteY10" fmla="*/ 1443001 h 326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81862" h="3267664">
                <a:moveTo>
                  <a:pt x="1843166" y="2193152"/>
                </a:moveTo>
                <a:lnTo>
                  <a:pt x="2381694" y="2731680"/>
                </a:lnTo>
                <a:lnTo>
                  <a:pt x="1840931" y="3267664"/>
                </a:lnTo>
                <a:lnTo>
                  <a:pt x="1302413" y="2733905"/>
                </a:lnTo>
                <a:close/>
                <a:moveTo>
                  <a:pt x="1467221" y="0"/>
                </a:moveTo>
                <a:cubicBezTo>
                  <a:pt x="1832276" y="3773"/>
                  <a:pt x="1919036" y="-406"/>
                  <a:pt x="2284092" y="19269"/>
                </a:cubicBezTo>
                <a:lnTo>
                  <a:pt x="3681862" y="1443001"/>
                </a:lnTo>
                <a:lnTo>
                  <a:pt x="2443303" y="2670616"/>
                </a:lnTo>
                <a:lnTo>
                  <a:pt x="1843166" y="2070479"/>
                </a:lnTo>
                <a:lnTo>
                  <a:pt x="1240805" y="2672841"/>
                </a:lnTo>
                <a:lnTo>
                  <a:pt x="0" y="1443001"/>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3137111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Images and Contents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Picture Placeholder 2"/>
          <p:cNvSpPr>
            <a:spLocks noGrp="1"/>
          </p:cNvSpPr>
          <p:nvPr>
            <p:ph type="pic" idx="14" hasCustomPrompt="1"/>
          </p:nvPr>
        </p:nvSpPr>
        <p:spPr>
          <a:xfrm>
            <a:off x="395536"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5" hasCustomPrompt="1"/>
          </p:nvPr>
        </p:nvSpPr>
        <p:spPr>
          <a:xfrm>
            <a:off x="395536"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6" hasCustomPrompt="1"/>
          </p:nvPr>
        </p:nvSpPr>
        <p:spPr>
          <a:xfrm>
            <a:off x="1911680"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7" hasCustomPrompt="1"/>
          </p:nvPr>
        </p:nvSpPr>
        <p:spPr>
          <a:xfrm>
            <a:off x="1911680"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5" name="Picture Placeholder 2"/>
          <p:cNvSpPr>
            <a:spLocks noGrp="1"/>
          </p:cNvSpPr>
          <p:nvPr>
            <p:ph type="pic" idx="18" hasCustomPrompt="1"/>
          </p:nvPr>
        </p:nvSpPr>
        <p:spPr>
          <a:xfrm>
            <a:off x="5736054"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6" name="Picture Placeholder 2"/>
          <p:cNvSpPr>
            <a:spLocks noGrp="1"/>
          </p:cNvSpPr>
          <p:nvPr>
            <p:ph type="pic" idx="19" hasCustomPrompt="1"/>
          </p:nvPr>
        </p:nvSpPr>
        <p:spPr>
          <a:xfrm>
            <a:off x="5736055"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7" name="Picture Placeholder 2"/>
          <p:cNvSpPr>
            <a:spLocks noGrp="1"/>
          </p:cNvSpPr>
          <p:nvPr>
            <p:ph type="pic" idx="20" hasCustomPrompt="1"/>
          </p:nvPr>
        </p:nvSpPr>
        <p:spPr>
          <a:xfrm>
            <a:off x="7252198" y="12672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8" name="Picture Placeholder 2"/>
          <p:cNvSpPr>
            <a:spLocks noGrp="1"/>
          </p:cNvSpPr>
          <p:nvPr>
            <p:ph type="pic" idx="21" hasCustomPrompt="1"/>
          </p:nvPr>
        </p:nvSpPr>
        <p:spPr>
          <a:xfrm>
            <a:off x="7252198" y="3075806"/>
            <a:ext cx="1440160" cy="172819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 name="Rectangle 1"/>
          <p:cNvSpPr/>
          <p:nvPr userDrawn="1"/>
        </p:nvSpPr>
        <p:spPr>
          <a:xfrm>
            <a:off x="3427823" y="1275605"/>
            <a:ext cx="2232248" cy="352839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Tree>
    <p:extLst>
      <p:ext uri="{BB962C8B-B14F-4D97-AF65-F5344CB8AC3E}">
        <p14:creationId xmlns:p14="http://schemas.microsoft.com/office/powerpoint/2010/main" val="3833686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hapes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6" y="92609"/>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r>
              <a:rPr lang="en-US" altLang="ko-KR" dirty="0"/>
              <a:t>Fully Editable Shapes</a:t>
            </a:r>
          </a:p>
        </p:txBody>
      </p:sp>
    </p:spTree>
    <p:extLst>
      <p:ext uri="{BB962C8B-B14F-4D97-AF65-F5344CB8AC3E}">
        <p14:creationId xmlns:p14="http://schemas.microsoft.com/office/powerpoint/2010/main" val="1264676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n-lt"/>
                <a:cs typeface="Arial" pitchFamily="34" charset="0"/>
              </a:defRPr>
            </a:lvl1pPr>
          </a:lstStyle>
          <a:p>
            <a:pPr lvl="0"/>
            <a:r>
              <a:rPr lang="en-US" altLang="ko-KR" dirty="0"/>
              <a:t>ICON SETS LAYOUT</a:t>
            </a:r>
          </a:p>
        </p:txBody>
      </p:sp>
      <p:sp>
        <p:nvSpPr>
          <p:cNvPr id="11" name="Rounded Rectangle 10"/>
          <p:cNvSpPr/>
          <p:nvPr userDrawn="1"/>
        </p:nvSpPr>
        <p:spPr>
          <a:xfrm>
            <a:off x="354008" y="1131589"/>
            <a:ext cx="2849840" cy="364917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Rounded Rectangle 16"/>
          <p:cNvSpPr/>
          <p:nvPr userDrawn="1"/>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8" name="Half Frame 17"/>
          <p:cNvSpPr/>
          <p:nvPr userDrawn="1"/>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Tree>
    <p:extLst>
      <p:ext uri="{BB962C8B-B14F-4D97-AF65-F5344CB8AC3E}">
        <p14:creationId xmlns:p14="http://schemas.microsoft.com/office/powerpoint/2010/main" val="738182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Break Layout">
    <p:bg>
      <p:bgPr>
        <a:solidFill>
          <a:schemeClr val="accent1"/>
        </a:solidFill>
        <a:effectLst/>
      </p:bgPr>
    </p:bg>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xmlns="" id="{46628553-F51C-4CE7-A3A6-AB374655DC97}"/>
              </a:ext>
            </a:extLst>
          </p:cNvPr>
          <p:cNvGrpSpPr/>
          <p:nvPr userDrawn="1"/>
        </p:nvGrpSpPr>
        <p:grpSpPr>
          <a:xfrm>
            <a:off x="786525" y="1114965"/>
            <a:ext cx="2320819" cy="2728174"/>
            <a:chOff x="5364088" y="1450891"/>
            <a:chExt cx="2320819" cy="2728174"/>
          </a:xfrm>
        </p:grpSpPr>
        <p:sp>
          <p:nvSpPr>
            <p:cNvPr id="22" name="자유형: 도형 21">
              <a:extLst>
                <a:ext uri="{FF2B5EF4-FFF2-40B4-BE49-F238E27FC236}">
                  <a16:creationId xmlns:a16="http://schemas.microsoft.com/office/drawing/2014/main" xmlns="" id="{B5880087-04C4-411C-AEAA-74B23548761F}"/>
                </a:ext>
              </a:extLst>
            </p:cNvPr>
            <p:cNvSpPr/>
            <p:nvPr userDrawn="1"/>
          </p:nvSpPr>
          <p:spPr>
            <a:xfrm>
              <a:off x="5399290" y="2150906"/>
              <a:ext cx="2261257" cy="2028159"/>
            </a:xfrm>
            <a:custGeom>
              <a:avLst/>
              <a:gdLst>
                <a:gd name="connsiteX0" fmla="*/ 1012851 w 2261257"/>
                <a:gd name="connsiteY0" fmla="*/ 0 h 2028159"/>
                <a:gd name="connsiteX1" fmla="*/ 1226850 w 2261257"/>
                <a:gd name="connsiteY1" fmla="*/ 0 h 2028159"/>
                <a:gd name="connsiteX2" fmla="*/ 1283043 w 2261257"/>
                <a:gd name="connsiteY2" fmla="*/ 449131 h 2028159"/>
                <a:gd name="connsiteX3" fmla="*/ 1318239 w 2261257"/>
                <a:gd name="connsiteY3" fmla="*/ 455866 h 2028159"/>
                <a:gd name="connsiteX4" fmla="*/ 1530113 w 2261257"/>
                <a:gd name="connsiteY4" fmla="*/ 605602 h 2028159"/>
                <a:gd name="connsiteX5" fmla="*/ 1548314 w 2261257"/>
                <a:gd name="connsiteY5" fmla="*/ 639136 h 2028159"/>
                <a:gd name="connsiteX6" fmla="*/ 1577154 w 2261257"/>
                <a:gd name="connsiteY6" fmla="*/ 636229 h 2028159"/>
                <a:gd name="connsiteX7" fmla="*/ 1914152 w 2261257"/>
                <a:gd name="connsiteY7" fmla="*/ 859606 h 2028159"/>
                <a:gd name="connsiteX8" fmla="*/ 1919810 w 2261257"/>
                <a:gd name="connsiteY8" fmla="*/ 877832 h 2028159"/>
                <a:gd name="connsiteX9" fmla="*/ 1932155 w 2261257"/>
                <a:gd name="connsiteY9" fmla="*/ 874000 h 2028159"/>
                <a:gd name="connsiteX10" fmla="*/ 1981836 w 2261257"/>
                <a:gd name="connsiteY10" fmla="*/ 868991 h 2028159"/>
                <a:gd name="connsiteX11" fmla="*/ 2223343 w 2261257"/>
                <a:gd name="connsiteY11" fmla="*/ 1065825 h 2028159"/>
                <a:gd name="connsiteX12" fmla="*/ 2225319 w 2261257"/>
                <a:gd name="connsiteY12" fmla="*/ 1085429 h 2028159"/>
                <a:gd name="connsiteX13" fmla="*/ 2261257 w 2261257"/>
                <a:gd name="connsiteY13" fmla="*/ 1089052 h 2028159"/>
                <a:gd name="connsiteX14" fmla="*/ 2259340 w 2261257"/>
                <a:gd name="connsiteY14" fmla="*/ 1101612 h 2028159"/>
                <a:gd name="connsiteX15" fmla="*/ 1122505 w 2261257"/>
                <a:gd name="connsiteY15" fmla="*/ 2028159 h 2028159"/>
                <a:gd name="connsiteX16" fmla="*/ 14265 w 2261257"/>
                <a:gd name="connsiteY16" fmla="*/ 1212820 h 2028159"/>
                <a:gd name="connsiteX17" fmla="*/ 0 w 2261257"/>
                <a:gd name="connsiteY17" fmla="*/ 1157341 h 2028159"/>
                <a:gd name="connsiteX18" fmla="*/ 3235 w 2261257"/>
                <a:gd name="connsiteY18" fmla="*/ 1157015 h 2028159"/>
                <a:gd name="connsiteX19" fmla="*/ 87605 w 2261257"/>
                <a:gd name="connsiteY19" fmla="*/ 1165520 h 2028159"/>
                <a:gd name="connsiteX20" fmla="*/ 113456 w 2261257"/>
                <a:gd name="connsiteY20" fmla="*/ 1173545 h 2028159"/>
                <a:gd name="connsiteX21" fmla="*/ 128106 w 2261257"/>
                <a:gd name="connsiteY21" fmla="*/ 1155791 h 2028159"/>
                <a:gd name="connsiteX22" fmla="*/ 424127 w 2261257"/>
                <a:gd name="connsiteY22" fmla="*/ 1033175 h 2028159"/>
                <a:gd name="connsiteX23" fmla="*/ 435940 w 2261257"/>
                <a:gd name="connsiteY23" fmla="*/ 1034366 h 2028159"/>
                <a:gd name="connsiteX24" fmla="*/ 427636 w 2261257"/>
                <a:gd name="connsiteY24" fmla="*/ 1007613 h 2028159"/>
                <a:gd name="connsiteX25" fmla="*/ 424127 w 2261257"/>
                <a:gd name="connsiteY25" fmla="*/ 972807 h 2028159"/>
                <a:gd name="connsiteX26" fmla="*/ 562024 w 2261257"/>
                <a:gd name="connsiteY26" fmla="*/ 803613 h 2028159"/>
                <a:gd name="connsiteX27" fmla="*/ 569156 w 2261257"/>
                <a:gd name="connsiteY27" fmla="*/ 802894 h 2028159"/>
                <a:gd name="connsiteX28" fmla="*/ 573923 w 2261257"/>
                <a:gd name="connsiteY28" fmla="*/ 755602 h 2028159"/>
                <a:gd name="connsiteX29" fmla="*/ 903523 w 2261257"/>
                <a:gd name="connsiteY29" fmla="*/ 486970 h 2028159"/>
                <a:gd name="connsiteX30" fmla="*/ 951321 w 2261257"/>
                <a:gd name="connsiteY30" fmla="*/ 491789 h 202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1257" h="2028159">
                  <a:moveTo>
                    <a:pt x="1012851" y="0"/>
                  </a:moveTo>
                  <a:lnTo>
                    <a:pt x="1226850" y="0"/>
                  </a:lnTo>
                  <a:lnTo>
                    <a:pt x="1283043" y="449131"/>
                  </a:lnTo>
                  <a:lnTo>
                    <a:pt x="1318239" y="455866"/>
                  </a:lnTo>
                  <a:cubicBezTo>
                    <a:pt x="1405884" y="478416"/>
                    <a:pt x="1480818" y="532637"/>
                    <a:pt x="1530113" y="605602"/>
                  </a:cubicBezTo>
                  <a:lnTo>
                    <a:pt x="1548314" y="639136"/>
                  </a:lnTo>
                  <a:lnTo>
                    <a:pt x="1577154" y="636229"/>
                  </a:lnTo>
                  <a:cubicBezTo>
                    <a:pt x="1728648" y="636229"/>
                    <a:pt x="1858629" y="728337"/>
                    <a:pt x="1914152" y="859606"/>
                  </a:cubicBezTo>
                  <a:lnTo>
                    <a:pt x="1919810" y="877832"/>
                  </a:lnTo>
                  <a:lnTo>
                    <a:pt x="1932155" y="874000"/>
                  </a:lnTo>
                  <a:cubicBezTo>
                    <a:pt x="1948202" y="870716"/>
                    <a:pt x="1964818" y="868991"/>
                    <a:pt x="1981836" y="868991"/>
                  </a:cubicBezTo>
                  <a:cubicBezTo>
                    <a:pt x="2100964" y="868991"/>
                    <a:pt x="2200356" y="953493"/>
                    <a:pt x="2223343" y="1065825"/>
                  </a:cubicBezTo>
                  <a:lnTo>
                    <a:pt x="2225319" y="1085429"/>
                  </a:lnTo>
                  <a:lnTo>
                    <a:pt x="2261257" y="1089052"/>
                  </a:lnTo>
                  <a:lnTo>
                    <a:pt x="2259340" y="1101612"/>
                  </a:lnTo>
                  <a:cubicBezTo>
                    <a:pt x="2151136" y="1630392"/>
                    <a:pt x="1683273" y="2028159"/>
                    <a:pt x="1122505" y="2028159"/>
                  </a:cubicBezTo>
                  <a:cubicBezTo>
                    <a:pt x="601793" y="2028159"/>
                    <a:pt x="161186" y="1685186"/>
                    <a:pt x="14265" y="1212820"/>
                  </a:cubicBezTo>
                  <a:lnTo>
                    <a:pt x="0" y="1157341"/>
                  </a:lnTo>
                  <a:lnTo>
                    <a:pt x="3235" y="1157015"/>
                  </a:lnTo>
                  <a:cubicBezTo>
                    <a:pt x="32136" y="1157015"/>
                    <a:pt x="60353" y="1159944"/>
                    <a:pt x="87605" y="1165520"/>
                  </a:cubicBezTo>
                  <a:lnTo>
                    <a:pt x="113456" y="1173545"/>
                  </a:lnTo>
                  <a:lnTo>
                    <a:pt x="128106" y="1155791"/>
                  </a:lnTo>
                  <a:cubicBezTo>
                    <a:pt x="203864" y="1080032"/>
                    <a:pt x="308523" y="1033175"/>
                    <a:pt x="424127" y="1033175"/>
                  </a:cubicBezTo>
                  <a:lnTo>
                    <a:pt x="435940" y="1034366"/>
                  </a:lnTo>
                  <a:lnTo>
                    <a:pt x="427636" y="1007613"/>
                  </a:lnTo>
                  <a:cubicBezTo>
                    <a:pt x="425335" y="996370"/>
                    <a:pt x="424127" y="984730"/>
                    <a:pt x="424127" y="972807"/>
                  </a:cubicBezTo>
                  <a:cubicBezTo>
                    <a:pt x="424127" y="889349"/>
                    <a:pt x="483326" y="819717"/>
                    <a:pt x="562024" y="803613"/>
                  </a:cubicBezTo>
                  <a:lnTo>
                    <a:pt x="569156" y="802894"/>
                  </a:lnTo>
                  <a:lnTo>
                    <a:pt x="573923" y="755602"/>
                  </a:lnTo>
                  <a:cubicBezTo>
                    <a:pt x="605295" y="602294"/>
                    <a:pt x="740941" y="486970"/>
                    <a:pt x="903523" y="486970"/>
                  </a:cubicBezTo>
                  <a:lnTo>
                    <a:pt x="951321" y="4917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sp>
          <p:nvSpPr>
            <p:cNvPr id="3" name="타원 2">
              <a:extLst>
                <a:ext uri="{FF2B5EF4-FFF2-40B4-BE49-F238E27FC236}">
                  <a16:creationId xmlns:a16="http://schemas.microsoft.com/office/drawing/2014/main" xmlns="" id="{7EF498E6-9850-42A0-8643-E6250BB46DE0}"/>
                </a:ext>
              </a:extLst>
            </p:cNvPr>
            <p:cNvSpPr/>
            <p:nvPr userDrawn="1"/>
          </p:nvSpPr>
          <p:spPr>
            <a:xfrm>
              <a:off x="5364088" y="1858246"/>
              <a:ext cx="2320819" cy="2320819"/>
            </a:xfrm>
            <a:prstGeom prst="ellipse">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 name="그룹 7">
              <a:extLst>
                <a:ext uri="{FF2B5EF4-FFF2-40B4-BE49-F238E27FC236}">
                  <a16:creationId xmlns:a16="http://schemas.microsoft.com/office/drawing/2014/main" xmlns="" id="{AF789A84-B899-484F-ADA6-1B784064DB8A}"/>
                </a:ext>
              </a:extLst>
            </p:cNvPr>
            <p:cNvGrpSpPr/>
            <p:nvPr userDrawn="1"/>
          </p:nvGrpSpPr>
          <p:grpSpPr>
            <a:xfrm>
              <a:off x="6280305" y="1450891"/>
              <a:ext cx="477626" cy="918140"/>
              <a:chOff x="5304862" y="-789923"/>
              <a:chExt cx="645890" cy="1241591"/>
            </a:xfrm>
          </p:grpSpPr>
          <p:grpSp>
            <p:nvGrpSpPr>
              <p:cNvPr id="9" name="그룹 8">
                <a:extLst>
                  <a:ext uri="{FF2B5EF4-FFF2-40B4-BE49-F238E27FC236}">
                    <a16:creationId xmlns:a16="http://schemas.microsoft.com/office/drawing/2014/main" xmlns="" id="{6DDA03B1-B885-4EB8-9AC5-617A33E28AA0}"/>
                  </a:ext>
                </a:extLst>
              </p:cNvPr>
              <p:cNvGrpSpPr/>
              <p:nvPr userDrawn="1"/>
            </p:nvGrpSpPr>
            <p:grpSpPr>
              <a:xfrm>
                <a:off x="5377232" y="-789923"/>
                <a:ext cx="495969" cy="1052585"/>
                <a:chOff x="5868144" y="-857099"/>
                <a:chExt cx="495969" cy="1052585"/>
              </a:xfrm>
            </p:grpSpPr>
            <p:sp>
              <p:nvSpPr>
                <p:cNvPr id="16" name="이등변 삼각형 49">
                  <a:extLst>
                    <a:ext uri="{FF2B5EF4-FFF2-40B4-BE49-F238E27FC236}">
                      <a16:creationId xmlns:a16="http://schemas.microsoft.com/office/drawing/2014/main" xmlns="" id="{50824863-8B90-4264-9AEB-19AE04C9A70D}"/>
                    </a:ext>
                  </a:extLst>
                </p:cNvPr>
                <p:cNvSpPr/>
                <p:nvPr userDrawn="1"/>
              </p:nvSpPr>
              <p:spPr>
                <a:xfrm>
                  <a:off x="5868144" y="-853769"/>
                  <a:ext cx="495969" cy="1049255"/>
                </a:xfrm>
                <a:custGeom>
                  <a:avLst/>
                  <a:gdLst>
                    <a:gd name="connsiteX0" fmla="*/ 0 w 311344"/>
                    <a:gd name="connsiteY0" fmla="*/ 1049255 h 1049255"/>
                    <a:gd name="connsiteX1" fmla="*/ 155672 w 311344"/>
                    <a:gd name="connsiteY1" fmla="*/ 0 h 1049255"/>
                    <a:gd name="connsiteX2" fmla="*/ 311344 w 311344"/>
                    <a:gd name="connsiteY2" fmla="*/ 1049255 h 1049255"/>
                    <a:gd name="connsiteX3" fmla="*/ 0 w 311344"/>
                    <a:gd name="connsiteY3" fmla="*/ 1049255 h 1049255"/>
                    <a:gd name="connsiteX0" fmla="*/ 45684 w 357028"/>
                    <a:gd name="connsiteY0" fmla="*/ 1049255 h 1049255"/>
                    <a:gd name="connsiteX1" fmla="*/ 201356 w 357028"/>
                    <a:gd name="connsiteY1" fmla="*/ 0 h 1049255"/>
                    <a:gd name="connsiteX2" fmla="*/ 357028 w 357028"/>
                    <a:gd name="connsiteY2" fmla="*/ 1049255 h 1049255"/>
                    <a:gd name="connsiteX3" fmla="*/ 45684 w 357028"/>
                    <a:gd name="connsiteY3" fmla="*/ 1049255 h 1049255"/>
                    <a:gd name="connsiteX0" fmla="*/ 45684 w 416158"/>
                    <a:gd name="connsiteY0" fmla="*/ 1049255 h 1049255"/>
                    <a:gd name="connsiteX1" fmla="*/ 201356 w 416158"/>
                    <a:gd name="connsiteY1" fmla="*/ 0 h 1049255"/>
                    <a:gd name="connsiteX2" fmla="*/ 357028 w 416158"/>
                    <a:gd name="connsiteY2" fmla="*/ 1049255 h 1049255"/>
                    <a:gd name="connsiteX3" fmla="*/ 45684 w 416158"/>
                    <a:gd name="connsiteY3" fmla="*/ 1049255 h 1049255"/>
                    <a:gd name="connsiteX0" fmla="*/ 87161 w 457635"/>
                    <a:gd name="connsiteY0" fmla="*/ 1049255 h 1049255"/>
                    <a:gd name="connsiteX1" fmla="*/ 242833 w 457635"/>
                    <a:gd name="connsiteY1" fmla="*/ 0 h 1049255"/>
                    <a:gd name="connsiteX2" fmla="*/ 398505 w 457635"/>
                    <a:gd name="connsiteY2" fmla="*/ 1049255 h 1049255"/>
                    <a:gd name="connsiteX3" fmla="*/ 87161 w 457635"/>
                    <a:gd name="connsiteY3" fmla="*/ 1049255 h 1049255"/>
                    <a:gd name="connsiteX0" fmla="*/ 87161 w 500627"/>
                    <a:gd name="connsiteY0" fmla="*/ 1049255 h 1049255"/>
                    <a:gd name="connsiteX1" fmla="*/ 242833 w 500627"/>
                    <a:gd name="connsiteY1" fmla="*/ 0 h 1049255"/>
                    <a:gd name="connsiteX2" fmla="*/ 398505 w 500627"/>
                    <a:gd name="connsiteY2" fmla="*/ 1049255 h 1049255"/>
                    <a:gd name="connsiteX3" fmla="*/ 87161 w 500627"/>
                    <a:gd name="connsiteY3" fmla="*/ 1049255 h 1049255"/>
                    <a:gd name="connsiteX0" fmla="*/ 91187 w 504653"/>
                    <a:gd name="connsiteY0" fmla="*/ 1049255 h 1049255"/>
                    <a:gd name="connsiteX1" fmla="*/ 246859 w 504653"/>
                    <a:gd name="connsiteY1" fmla="*/ 0 h 1049255"/>
                    <a:gd name="connsiteX2" fmla="*/ 402531 w 504653"/>
                    <a:gd name="connsiteY2" fmla="*/ 1049255 h 1049255"/>
                    <a:gd name="connsiteX3" fmla="*/ 91187 w 504653"/>
                    <a:gd name="connsiteY3" fmla="*/ 1049255 h 1049255"/>
                    <a:gd name="connsiteX0" fmla="*/ 91187 w 500775"/>
                    <a:gd name="connsiteY0" fmla="*/ 1049255 h 1049255"/>
                    <a:gd name="connsiteX1" fmla="*/ 246859 w 500775"/>
                    <a:gd name="connsiteY1" fmla="*/ 0 h 1049255"/>
                    <a:gd name="connsiteX2" fmla="*/ 402531 w 500775"/>
                    <a:gd name="connsiteY2" fmla="*/ 1049255 h 1049255"/>
                    <a:gd name="connsiteX3" fmla="*/ 91187 w 500775"/>
                    <a:gd name="connsiteY3" fmla="*/ 1049255 h 1049255"/>
                    <a:gd name="connsiteX0" fmla="*/ 91187 w 484758"/>
                    <a:gd name="connsiteY0" fmla="*/ 1049255 h 1049255"/>
                    <a:gd name="connsiteX1" fmla="*/ 246859 w 484758"/>
                    <a:gd name="connsiteY1" fmla="*/ 0 h 1049255"/>
                    <a:gd name="connsiteX2" fmla="*/ 402531 w 484758"/>
                    <a:gd name="connsiteY2" fmla="*/ 1049255 h 1049255"/>
                    <a:gd name="connsiteX3" fmla="*/ 91187 w 484758"/>
                    <a:gd name="connsiteY3" fmla="*/ 1049255 h 1049255"/>
                    <a:gd name="connsiteX0" fmla="*/ 91187 w 488692"/>
                    <a:gd name="connsiteY0" fmla="*/ 1049255 h 1049255"/>
                    <a:gd name="connsiteX1" fmla="*/ 246859 w 488692"/>
                    <a:gd name="connsiteY1" fmla="*/ 0 h 1049255"/>
                    <a:gd name="connsiteX2" fmla="*/ 402531 w 488692"/>
                    <a:gd name="connsiteY2" fmla="*/ 1049255 h 1049255"/>
                    <a:gd name="connsiteX3" fmla="*/ 91187 w 488692"/>
                    <a:gd name="connsiteY3" fmla="*/ 1049255 h 1049255"/>
                    <a:gd name="connsiteX0" fmla="*/ 91187 w 492707"/>
                    <a:gd name="connsiteY0" fmla="*/ 1049255 h 1049255"/>
                    <a:gd name="connsiteX1" fmla="*/ 246859 w 492707"/>
                    <a:gd name="connsiteY1" fmla="*/ 0 h 1049255"/>
                    <a:gd name="connsiteX2" fmla="*/ 402531 w 492707"/>
                    <a:gd name="connsiteY2" fmla="*/ 1049255 h 1049255"/>
                    <a:gd name="connsiteX3" fmla="*/ 91187 w 492707"/>
                    <a:gd name="connsiteY3" fmla="*/ 1049255 h 1049255"/>
                    <a:gd name="connsiteX0" fmla="*/ 95257 w 496777"/>
                    <a:gd name="connsiteY0" fmla="*/ 1049255 h 1049255"/>
                    <a:gd name="connsiteX1" fmla="*/ 250929 w 496777"/>
                    <a:gd name="connsiteY1" fmla="*/ 0 h 1049255"/>
                    <a:gd name="connsiteX2" fmla="*/ 406601 w 496777"/>
                    <a:gd name="connsiteY2" fmla="*/ 1049255 h 1049255"/>
                    <a:gd name="connsiteX3" fmla="*/ 95257 w 496777"/>
                    <a:gd name="connsiteY3" fmla="*/ 1049255 h 1049255"/>
                    <a:gd name="connsiteX0" fmla="*/ 95257 w 485293"/>
                    <a:gd name="connsiteY0" fmla="*/ 1049255 h 1049255"/>
                    <a:gd name="connsiteX1" fmla="*/ 250929 w 485293"/>
                    <a:gd name="connsiteY1" fmla="*/ 0 h 1049255"/>
                    <a:gd name="connsiteX2" fmla="*/ 406601 w 485293"/>
                    <a:gd name="connsiteY2" fmla="*/ 1049255 h 1049255"/>
                    <a:gd name="connsiteX3" fmla="*/ 95257 w 485293"/>
                    <a:gd name="connsiteY3" fmla="*/ 1049255 h 1049255"/>
                    <a:gd name="connsiteX0" fmla="*/ 95257 w 494828"/>
                    <a:gd name="connsiteY0" fmla="*/ 1049255 h 1049255"/>
                    <a:gd name="connsiteX1" fmla="*/ 250929 w 494828"/>
                    <a:gd name="connsiteY1" fmla="*/ 0 h 1049255"/>
                    <a:gd name="connsiteX2" fmla="*/ 406601 w 494828"/>
                    <a:gd name="connsiteY2" fmla="*/ 1049255 h 1049255"/>
                    <a:gd name="connsiteX3" fmla="*/ 95257 w 494828"/>
                    <a:gd name="connsiteY3" fmla="*/ 1049255 h 1049255"/>
                    <a:gd name="connsiteX0" fmla="*/ 95257 w 493814"/>
                    <a:gd name="connsiteY0" fmla="*/ 1049255 h 1049255"/>
                    <a:gd name="connsiteX1" fmla="*/ 250929 w 493814"/>
                    <a:gd name="connsiteY1" fmla="*/ 0 h 1049255"/>
                    <a:gd name="connsiteX2" fmla="*/ 406601 w 493814"/>
                    <a:gd name="connsiteY2" fmla="*/ 1049255 h 1049255"/>
                    <a:gd name="connsiteX3" fmla="*/ 95257 w 493814"/>
                    <a:gd name="connsiteY3" fmla="*/ 1049255 h 1049255"/>
                    <a:gd name="connsiteX0" fmla="*/ 95257 w 496864"/>
                    <a:gd name="connsiteY0" fmla="*/ 1049255 h 1049255"/>
                    <a:gd name="connsiteX1" fmla="*/ 250929 w 496864"/>
                    <a:gd name="connsiteY1" fmla="*/ 0 h 1049255"/>
                    <a:gd name="connsiteX2" fmla="*/ 406601 w 496864"/>
                    <a:gd name="connsiteY2" fmla="*/ 1049255 h 1049255"/>
                    <a:gd name="connsiteX3" fmla="*/ 95257 w 496864"/>
                    <a:gd name="connsiteY3" fmla="*/ 1049255 h 1049255"/>
                    <a:gd name="connsiteX0" fmla="*/ 95257 w 497887"/>
                    <a:gd name="connsiteY0" fmla="*/ 1049255 h 1049255"/>
                    <a:gd name="connsiteX1" fmla="*/ 250929 w 497887"/>
                    <a:gd name="connsiteY1" fmla="*/ 0 h 1049255"/>
                    <a:gd name="connsiteX2" fmla="*/ 406601 w 497887"/>
                    <a:gd name="connsiteY2" fmla="*/ 1049255 h 1049255"/>
                    <a:gd name="connsiteX3" fmla="*/ 95257 w 497887"/>
                    <a:gd name="connsiteY3" fmla="*/ 1049255 h 1049255"/>
                    <a:gd name="connsiteX0" fmla="*/ 95257 w 495969"/>
                    <a:gd name="connsiteY0" fmla="*/ 1049255 h 1049255"/>
                    <a:gd name="connsiteX1" fmla="*/ 250929 w 495969"/>
                    <a:gd name="connsiteY1" fmla="*/ 0 h 1049255"/>
                    <a:gd name="connsiteX2" fmla="*/ 406601 w 495969"/>
                    <a:gd name="connsiteY2" fmla="*/ 1049255 h 1049255"/>
                    <a:gd name="connsiteX3" fmla="*/ 95257 w 495969"/>
                    <a:gd name="connsiteY3" fmla="*/ 1049255 h 1049255"/>
                  </a:gdLst>
                  <a:ahLst/>
                  <a:cxnLst>
                    <a:cxn ang="0">
                      <a:pos x="connsiteX0" y="connsiteY0"/>
                    </a:cxn>
                    <a:cxn ang="0">
                      <a:pos x="connsiteX1" y="connsiteY1"/>
                    </a:cxn>
                    <a:cxn ang="0">
                      <a:pos x="connsiteX2" y="connsiteY2"/>
                    </a:cxn>
                    <a:cxn ang="0">
                      <a:pos x="connsiteX3" y="connsiteY3"/>
                    </a:cxn>
                  </a:cxnLst>
                  <a:rect l="l" t="t" r="r" b="b"/>
                  <a:pathLst>
                    <a:path w="495969" h="1049255">
                      <a:moveTo>
                        <a:pt x="95257" y="1049255"/>
                      </a:moveTo>
                      <a:cubicBezTo>
                        <a:pt x="6676" y="723357"/>
                        <a:pt x="-121664" y="317947"/>
                        <a:pt x="250929" y="0"/>
                      </a:cubicBezTo>
                      <a:cubicBezTo>
                        <a:pt x="612920" y="328549"/>
                        <a:pt x="489882" y="781667"/>
                        <a:pt x="406601" y="1049255"/>
                      </a:cubicBezTo>
                      <a:lnTo>
                        <a:pt x="95257" y="104925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자유형: 도형 16">
                  <a:extLst>
                    <a:ext uri="{FF2B5EF4-FFF2-40B4-BE49-F238E27FC236}">
                      <a16:creationId xmlns:a16="http://schemas.microsoft.com/office/drawing/2014/main" xmlns="" id="{3B003EFC-13D2-4BB4-8625-D6DD1D26689C}"/>
                    </a:ext>
                  </a:extLst>
                </p:cNvPr>
                <p:cNvSpPr/>
                <p:nvPr userDrawn="1"/>
              </p:nvSpPr>
              <p:spPr>
                <a:xfrm>
                  <a:off x="5939427" y="102551"/>
                  <a:ext cx="364003" cy="92935"/>
                </a:xfrm>
                <a:custGeom>
                  <a:avLst/>
                  <a:gdLst>
                    <a:gd name="connsiteX0" fmla="*/ 0 w 364003"/>
                    <a:gd name="connsiteY0" fmla="*/ 0 h 92935"/>
                    <a:gd name="connsiteX1" fmla="*/ 364003 w 364003"/>
                    <a:gd name="connsiteY1" fmla="*/ 0 h 92935"/>
                    <a:gd name="connsiteX2" fmla="*/ 336518 w 364003"/>
                    <a:gd name="connsiteY2" fmla="*/ 92935 h 92935"/>
                    <a:gd name="connsiteX3" fmla="*/ 25174 w 364003"/>
                    <a:gd name="connsiteY3" fmla="*/ 92935 h 92935"/>
                  </a:gdLst>
                  <a:ahLst/>
                  <a:cxnLst>
                    <a:cxn ang="0">
                      <a:pos x="connsiteX0" y="connsiteY0"/>
                    </a:cxn>
                    <a:cxn ang="0">
                      <a:pos x="connsiteX1" y="connsiteY1"/>
                    </a:cxn>
                    <a:cxn ang="0">
                      <a:pos x="connsiteX2" y="connsiteY2"/>
                    </a:cxn>
                    <a:cxn ang="0">
                      <a:pos x="connsiteX3" y="connsiteY3"/>
                    </a:cxn>
                  </a:cxnLst>
                  <a:rect l="l" t="t" r="r" b="b"/>
                  <a:pathLst>
                    <a:path w="364003" h="92935">
                      <a:moveTo>
                        <a:pt x="0" y="0"/>
                      </a:moveTo>
                      <a:lnTo>
                        <a:pt x="364003" y="0"/>
                      </a:lnTo>
                      <a:lnTo>
                        <a:pt x="336518" y="92935"/>
                      </a:lnTo>
                      <a:lnTo>
                        <a:pt x="25174" y="9293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자유형: 도형 17">
                  <a:extLst>
                    <a:ext uri="{FF2B5EF4-FFF2-40B4-BE49-F238E27FC236}">
                      <a16:creationId xmlns:a16="http://schemas.microsoft.com/office/drawing/2014/main" xmlns="" id="{639551A5-A416-4935-A4CA-A8FCF74BAE6A}"/>
                    </a:ext>
                  </a:extLst>
                </p:cNvPr>
                <p:cNvSpPr/>
                <p:nvPr userDrawn="1"/>
              </p:nvSpPr>
              <p:spPr>
                <a:xfrm>
                  <a:off x="5893989" y="-857099"/>
                  <a:ext cx="444279" cy="350537"/>
                </a:xfrm>
                <a:custGeom>
                  <a:avLst/>
                  <a:gdLst>
                    <a:gd name="connsiteX0" fmla="*/ 227272 w 444279"/>
                    <a:gd name="connsiteY0" fmla="*/ 0 h 350537"/>
                    <a:gd name="connsiteX1" fmla="*/ 440556 w 444279"/>
                    <a:gd name="connsiteY1" fmla="*/ 335046 h 350537"/>
                    <a:gd name="connsiteX2" fmla="*/ 444279 w 444279"/>
                    <a:gd name="connsiteY2" fmla="*/ 350537 h 350537"/>
                    <a:gd name="connsiteX3" fmla="*/ 0 w 444279"/>
                    <a:gd name="connsiteY3" fmla="*/ 350537 h 350537"/>
                    <a:gd name="connsiteX4" fmla="*/ 8223 w 444279"/>
                    <a:gd name="connsiteY4" fmla="*/ 318604 h 350537"/>
                    <a:gd name="connsiteX5" fmla="*/ 227272 w 444279"/>
                    <a:gd name="connsiteY5" fmla="*/ 0 h 35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279" h="350537">
                      <a:moveTo>
                        <a:pt x="227272" y="0"/>
                      </a:moveTo>
                      <a:cubicBezTo>
                        <a:pt x="340394" y="102672"/>
                        <a:pt x="406151" y="217508"/>
                        <a:pt x="440556" y="335046"/>
                      </a:cubicBezTo>
                      <a:lnTo>
                        <a:pt x="444279" y="350537"/>
                      </a:lnTo>
                      <a:lnTo>
                        <a:pt x="0" y="350537"/>
                      </a:lnTo>
                      <a:lnTo>
                        <a:pt x="8223" y="318604"/>
                      </a:lnTo>
                      <a:cubicBezTo>
                        <a:pt x="43321" y="207258"/>
                        <a:pt x="110837" y="99358"/>
                        <a:pt x="2272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타원 11">
                <a:extLst>
                  <a:ext uri="{FF2B5EF4-FFF2-40B4-BE49-F238E27FC236}">
                    <a16:creationId xmlns:a16="http://schemas.microsoft.com/office/drawing/2014/main" xmlns="" id="{A0F64586-2454-49D0-905D-B01E2B155554}"/>
                  </a:ext>
                </a:extLst>
              </p:cNvPr>
              <p:cNvSpPr/>
              <p:nvPr userDrawn="1"/>
            </p:nvSpPr>
            <p:spPr>
              <a:xfrm>
                <a:off x="5535216" y="-351600"/>
                <a:ext cx="180000" cy="1800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a:extLst>
                  <a:ext uri="{FF2B5EF4-FFF2-40B4-BE49-F238E27FC236}">
                    <a16:creationId xmlns:a16="http://schemas.microsoft.com/office/drawing/2014/main" xmlns="" id="{90010C14-1AD7-40EC-9EFB-091EB548BC40}"/>
                  </a:ext>
                </a:extLst>
              </p:cNvPr>
              <p:cNvSpPr/>
              <p:nvPr userDrawn="1"/>
            </p:nvSpPr>
            <p:spPr>
              <a:xfrm flipH="1">
                <a:off x="5614416" y="6445"/>
                <a:ext cx="21600" cy="43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자유형: 도형 13">
                <a:extLst>
                  <a:ext uri="{FF2B5EF4-FFF2-40B4-BE49-F238E27FC236}">
                    <a16:creationId xmlns:a16="http://schemas.microsoft.com/office/drawing/2014/main" xmlns="" id="{54B0A336-7C2F-4F98-ABF5-299D91E12C13}"/>
                  </a:ext>
                </a:extLst>
              </p:cNvPr>
              <p:cNvSpPr/>
              <p:nvPr userDrawn="1"/>
            </p:nvSpPr>
            <p:spPr>
              <a:xfrm>
                <a:off x="5304862"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자유형: 도형 14">
                <a:extLst>
                  <a:ext uri="{FF2B5EF4-FFF2-40B4-BE49-F238E27FC236}">
                    <a16:creationId xmlns:a16="http://schemas.microsoft.com/office/drawing/2014/main" xmlns="" id="{2528A48D-D724-4DF8-B31C-D26E111E5960}"/>
                  </a:ext>
                </a:extLst>
              </p:cNvPr>
              <p:cNvSpPr/>
              <p:nvPr userDrawn="1"/>
            </p:nvSpPr>
            <p:spPr>
              <a:xfrm flipH="1">
                <a:off x="5807099" y="-1556"/>
                <a:ext cx="143653" cy="453224"/>
              </a:xfrm>
              <a:custGeom>
                <a:avLst/>
                <a:gdLst>
                  <a:gd name="connsiteX0" fmla="*/ 71561 w 116619"/>
                  <a:gd name="connsiteY0" fmla="*/ 0 h 453224"/>
                  <a:gd name="connsiteX1" fmla="*/ 116619 w 116619"/>
                  <a:gd name="connsiteY1" fmla="*/ 145774 h 453224"/>
                  <a:gd name="connsiteX2" fmla="*/ 0 w 116619"/>
                  <a:gd name="connsiteY2" fmla="*/ 453224 h 453224"/>
                  <a:gd name="connsiteX3" fmla="*/ 71561 w 116619"/>
                  <a:gd name="connsiteY3" fmla="*/ 0 h 453224"/>
                  <a:gd name="connsiteX0" fmla="*/ 78782 w 123840"/>
                  <a:gd name="connsiteY0" fmla="*/ 0 h 453224"/>
                  <a:gd name="connsiteX1" fmla="*/ 123840 w 123840"/>
                  <a:gd name="connsiteY1" fmla="*/ 145774 h 453224"/>
                  <a:gd name="connsiteX2" fmla="*/ 7221 w 123840"/>
                  <a:gd name="connsiteY2" fmla="*/ 453224 h 453224"/>
                  <a:gd name="connsiteX3" fmla="*/ 78782 w 123840"/>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3711 w 138769"/>
                  <a:gd name="connsiteY0" fmla="*/ 0 h 453224"/>
                  <a:gd name="connsiteX1" fmla="*/ 138769 w 138769"/>
                  <a:gd name="connsiteY1" fmla="*/ 145774 h 453224"/>
                  <a:gd name="connsiteX2" fmla="*/ 22150 w 138769"/>
                  <a:gd name="connsiteY2" fmla="*/ 453224 h 453224"/>
                  <a:gd name="connsiteX3" fmla="*/ 93711 w 138769"/>
                  <a:gd name="connsiteY3" fmla="*/ 0 h 453224"/>
                  <a:gd name="connsiteX0" fmla="*/ 95845 w 140903"/>
                  <a:gd name="connsiteY0" fmla="*/ 0 h 453224"/>
                  <a:gd name="connsiteX1" fmla="*/ 140903 w 140903"/>
                  <a:gd name="connsiteY1" fmla="*/ 145774 h 453224"/>
                  <a:gd name="connsiteX2" fmla="*/ 24284 w 140903"/>
                  <a:gd name="connsiteY2" fmla="*/ 453224 h 453224"/>
                  <a:gd name="connsiteX3" fmla="*/ 95845 w 140903"/>
                  <a:gd name="connsiteY3" fmla="*/ 0 h 453224"/>
                  <a:gd name="connsiteX0" fmla="*/ 98595 w 143653"/>
                  <a:gd name="connsiteY0" fmla="*/ 0 h 453224"/>
                  <a:gd name="connsiteX1" fmla="*/ 143653 w 143653"/>
                  <a:gd name="connsiteY1" fmla="*/ 145774 h 453224"/>
                  <a:gd name="connsiteX2" fmla="*/ 27034 w 143653"/>
                  <a:gd name="connsiteY2" fmla="*/ 453224 h 453224"/>
                  <a:gd name="connsiteX3" fmla="*/ 98595 w 143653"/>
                  <a:gd name="connsiteY3" fmla="*/ 0 h 453224"/>
                </a:gdLst>
                <a:ahLst/>
                <a:cxnLst>
                  <a:cxn ang="0">
                    <a:pos x="connsiteX0" y="connsiteY0"/>
                  </a:cxn>
                  <a:cxn ang="0">
                    <a:pos x="connsiteX1" y="connsiteY1"/>
                  </a:cxn>
                  <a:cxn ang="0">
                    <a:pos x="connsiteX2" y="connsiteY2"/>
                  </a:cxn>
                  <a:cxn ang="0">
                    <a:pos x="connsiteX3" y="connsiteY3"/>
                  </a:cxn>
                </a:cxnLst>
                <a:rect l="l" t="t" r="r" b="b"/>
                <a:pathLst>
                  <a:path w="143653" h="453224">
                    <a:moveTo>
                      <a:pt x="98595" y="0"/>
                    </a:moveTo>
                    <a:lnTo>
                      <a:pt x="143653" y="145774"/>
                    </a:lnTo>
                    <a:cubicBezTo>
                      <a:pt x="38518" y="232356"/>
                      <a:pt x="50005" y="387847"/>
                      <a:pt x="27034" y="453224"/>
                    </a:cubicBezTo>
                    <a:cubicBezTo>
                      <a:pt x="5831" y="365759"/>
                      <a:pt x="-47179" y="100716"/>
                      <a:pt x="9859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2" name="Rectangle 1"/>
          <p:cNvSpPr/>
          <p:nvPr userDrawn="1"/>
        </p:nvSpPr>
        <p:spPr>
          <a:xfrm>
            <a:off x="3851920" y="1895103"/>
            <a:ext cx="5292080" cy="1368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4125084" y="2154560"/>
            <a:ext cx="5018916"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4125084" y="2730624"/>
            <a:ext cx="5018916"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7382354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theme" Target="../theme/theme2.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68305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52" r:id="rId2"/>
    <p:sldLayoutId id="2147483660" r:id="rId3"/>
    <p:sldLayoutId id="2147483661" r:id="rId4"/>
    <p:sldLayoutId id="2147483662" r:id="rId5"/>
    <p:sldLayoutId id="2147483663" r:id="rId6"/>
    <p:sldLayoutId id="2147483664" r:id="rId7"/>
    <p:sldLayoutId id="2147483666" r:id="rId8"/>
    <p:sldLayoutId id="2147483667" r:id="rId9"/>
    <p:sldLayoutId id="2147483668" r:id="rId10"/>
    <p:sldLayoutId id="2147483669" r:id="rId11"/>
    <p:sldLayoutId id="2147483670" r:id="rId12"/>
    <p:sldLayoutId id="2147483671" r:id="rId13"/>
    <p:sldLayoutId id="2147483665" r:id="rId14"/>
    <p:sldLayoutId id="2147483672" r:id="rId15"/>
    <p:sldLayoutId id="2147483656" r:id="rId16"/>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5486" y="1707654"/>
            <a:ext cx="3129418" cy="1656184"/>
          </a:xfrm>
        </p:spPr>
        <p:txBody>
          <a:bodyPr/>
          <a:lstStyle/>
          <a:p>
            <a:pPr>
              <a:lnSpc>
                <a:spcPct val="100000"/>
              </a:lnSpc>
            </a:pPr>
            <a:r>
              <a:rPr lang="en-US" altLang="ko-KR" sz="2800" dirty="0" smtClean="0">
                <a:ea typeface="맑은 고딕" pitchFamily="50" charset="-127"/>
              </a:rPr>
              <a:t>Amazon’s Organizational Culture</a:t>
            </a:r>
            <a:endParaRPr lang="en-US" altLang="ko-KR" sz="2800" dirty="0"/>
          </a:p>
        </p:txBody>
      </p:sp>
      <p:sp>
        <p:nvSpPr>
          <p:cNvPr id="4" name="Text Placeholder 3"/>
          <p:cNvSpPr>
            <a:spLocks noGrp="1"/>
          </p:cNvSpPr>
          <p:nvPr>
            <p:ph type="body" sz="quarter" idx="11"/>
          </p:nvPr>
        </p:nvSpPr>
        <p:spPr>
          <a:xfrm>
            <a:off x="0" y="3651870"/>
            <a:ext cx="3275856" cy="792088"/>
          </a:xfrm>
        </p:spPr>
        <p:txBody>
          <a:bodyPr/>
          <a:lstStyle/>
          <a:p>
            <a:pPr>
              <a:spcBef>
                <a:spcPts val="0"/>
              </a:spcBef>
              <a:defRPr/>
            </a:pPr>
            <a:r>
              <a:rPr lang="en-US" altLang="ko-KR" sz="1600" b="1" dirty="0" smtClean="0"/>
              <a:t>Name</a:t>
            </a:r>
          </a:p>
          <a:p>
            <a:pPr>
              <a:spcBef>
                <a:spcPts val="0"/>
              </a:spcBef>
              <a:defRPr/>
            </a:pPr>
            <a:r>
              <a:rPr lang="en-US" altLang="ko-KR" sz="1600" b="1" dirty="0" smtClean="0"/>
              <a:t>Instructor</a:t>
            </a:r>
          </a:p>
          <a:p>
            <a:pPr>
              <a:spcBef>
                <a:spcPts val="0"/>
              </a:spcBef>
              <a:defRPr/>
            </a:pPr>
            <a:r>
              <a:rPr lang="en-US" altLang="ko-KR" sz="1600" b="1" dirty="0" smtClean="0"/>
              <a:t>Course</a:t>
            </a:r>
          </a:p>
          <a:p>
            <a:pPr>
              <a:spcBef>
                <a:spcPts val="0"/>
              </a:spcBef>
              <a:defRPr/>
            </a:pPr>
            <a:r>
              <a:rPr lang="en-US" altLang="ko-KR" sz="1600" b="1" dirty="0" smtClean="0"/>
              <a:t>Date</a:t>
            </a:r>
            <a:endParaRPr lang="en-US" altLang="ko-KR" sz="1600" dirty="0"/>
          </a:p>
        </p:txBody>
      </p:sp>
      <p:pic>
        <p:nvPicPr>
          <p:cNvPr id="1026" name="Picture 2" descr="How Amazon is gearing up for Prime Day sale amid the covid cri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2946" y="0"/>
            <a:ext cx="5715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841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dirty="0" smtClean="0">
                <a:solidFill>
                  <a:schemeClr val="bg1"/>
                </a:solidFill>
              </a:rPr>
              <a:t>Amazon’s Current Organizational Culture</a:t>
            </a:r>
            <a:endParaRPr lang="ko-KR" altLang="en-US" dirty="0">
              <a:solidFill>
                <a:schemeClr val="bg1"/>
              </a:solidFill>
            </a:endParaRPr>
          </a:p>
        </p:txBody>
      </p:sp>
      <p:grpSp>
        <p:nvGrpSpPr>
          <p:cNvPr id="85" name="Group 84"/>
          <p:cNvGrpSpPr/>
          <p:nvPr/>
        </p:nvGrpSpPr>
        <p:grpSpPr>
          <a:xfrm>
            <a:off x="3854258" y="1770622"/>
            <a:ext cx="3332582" cy="2999495"/>
            <a:chOff x="3203848" y="1779662"/>
            <a:chExt cx="3332582" cy="2999495"/>
          </a:xfrm>
          <a:solidFill>
            <a:schemeClr val="tx1">
              <a:lumMod val="75000"/>
              <a:lumOff val="25000"/>
            </a:schemeClr>
          </a:solidFill>
        </p:grpSpPr>
        <p:sp>
          <p:nvSpPr>
            <p:cNvPr id="86" name="Rectangle 85"/>
            <p:cNvSpPr/>
            <p:nvPr/>
          </p:nvSpPr>
          <p:spPr>
            <a:xfrm>
              <a:off x="3203848" y="1779662"/>
              <a:ext cx="108000" cy="2773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87" name="Block Arc 86"/>
            <p:cNvSpPr/>
            <p:nvPr/>
          </p:nvSpPr>
          <p:spPr>
            <a:xfrm>
              <a:off x="3203848" y="4326895"/>
              <a:ext cx="452262" cy="452262"/>
            </a:xfrm>
            <a:prstGeom prst="blockArc">
              <a:avLst>
                <a:gd name="adj1" fmla="val 5431834"/>
                <a:gd name="adj2" fmla="val 10817112"/>
                <a:gd name="adj3" fmla="val 242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88" name="Rectangle 87"/>
            <p:cNvSpPr/>
            <p:nvPr/>
          </p:nvSpPr>
          <p:spPr>
            <a:xfrm>
              <a:off x="3425216" y="4671157"/>
              <a:ext cx="2916000"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89" name="Block Arc 88"/>
            <p:cNvSpPr/>
            <p:nvPr/>
          </p:nvSpPr>
          <p:spPr>
            <a:xfrm rot="16200000">
              <a:off x="6084168" y="4326895"/>
              <a:ext cx="452262" cy="452262"/>
            </a:xfrm>
            <a:prstGeom prst="blockArc">
              <a:avLst>
                <a:gd name="adj1" fmla="val 5431834"/>
                <a:gd name="adj2" fmla="val 10817112"/>
                <a:gd name="adj3" fmla="val 242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90" name="Rectangle 89"/>
            <p:cNvSpPr/>
            <p:nvPr/>
          </p:nvSpPr>
          <p:spPr>
            <a:xfrm>
              <a:off x="6428430" y="3989950"/>
              <a:ext cx="108000" cy="57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91" name="Rectangle 90"/>
          <p:cNvSpPr/>
          <p:nvPr/>
        </p:nvSpPr>
        <p:spPr>
          <a:xfrm>
            <a:off x="685906" y="1635646"/>
            <a:ext cx="3736032" cy="902054"/>
          </a:xfrm>
          <a:prstGeom prst="rect">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95" name="TextBox 94"/>
          <p:cNvSpPr txBox="1"/>
          <p:nvPr/>
        </p:nvSpPr>
        <p:spPr>
          <a:xfrm>
            <a:off x="702674" y="1747327"/>
            <a:ext cx="3603846" cy="646331"/>
          </a:xfrm>
          <a:prstGeom prst="rect">
            <a:avLst/>
          </a:prstGeom>
          <a:noFill/>
        </p:spPr>
        <p:txBody>
          <a:bodyPr wrap="square" rtlCol="0">
            <a:spAutoFit/>
          </a:bodyPr>
          <a:lstStyle/>
          <a:p>
            <a:r>
              <a:rPr lang="en-US" altLang="ko-KR" sz="1200" b="1" dirty="0" smtClean="0">
                <a:solidFill>
                  <a:schemeClr val="tx1">
                    <a:lumMod val="75000"/>
                    <a:lumOff val="25000"/>
                  </a:schemeClr>
                </a:solidFill>
                <a:cs typeface="Arial" pitchFamily="34" charset="0"/>
              </a:rPr>
              <a:t>Amazon’s current organizational culture does not support seamless collaboration between different departments</a:t>
            </a:r>
            <a:endParaRPr lang="ko-KR" altLang="en-US" sz="1200" b="1" dirty="0">
              <a:solidFill>
                <a:schemeClr val="tx1">
                  <a:lumMod val="75000"/>
                  <a:lumOff val="25000"/>
                </a:schemeClr>
              </a:solidFill>
              <a:cs typeface="Arial" pitchFamily="34" charset="0"/>
            </a:endParaRPr>
          </a:p>
        </p:txBody>
      </p:sp>
      <p:sp>
        <p:nvSpPr>
          <p:cNvPr id="97" name="Rectangle 96"/>
          <p:cNvSpPr/>
          <p:nvPr/>
        </p:nvSpPr>
        <p:spPr>
          <a:xfrm>
            <a:off x="694290" y="2619288"/>
            <a:ext cx="3736032" cy="902054"/>
          </a:xfrm>
          <a:prstGeom prst="rect">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01" name="TextBox 100"/>
          <p:cNvSpPr txBox="1"/>
          <p:nvPr/>
        </p:nvSpPr>
        <p:spPr>
          <a:xfrm>
            <a:off x="685906" y="2634494"/>
            <a:ext cx="3744416" cy="830997"/>
          </a:xfrm>
          <a:prstGeom prst="rect">
            <a:avLst/>
          </a:prstGeom>
          <a:noFill/>
        </p:spPr>
        <p:txBody>
          <a:bodyPr wrap="square" rtlCol="0">
            <a:spAutoFit/>
          </a:bodyPr>
          <a:lstStyle/>
          <a:p>
            <a:r>
              <a:rPr lang="en-US" altLang="ko-KR" sz="1200" b="1" dirty="0" smtClean="0">
                <a:solidFill>
                  <a:schemeClr val="tx1">
                    <a:lumMod val="75000"/>
                    <a:lumOff val="25000"/>
                  </a:schemeClr>
                </a:solidFill>
                <a:cs typeface="Arial" pitchFamily="34" charset="0"/>
              </a:rPr>
              <a:t>Amazon has introduced Amazon prime to achieve faster shipping. </a:t>
            </a:r>
            <a:r>
              <a:rPr lang="en-US" altLang="ko-KR" sz="1200" b="1" dirty="0">
                <a:solidFill>
                  <a:schemeClr val="tx1">
                    <a:lumMod val="75000"/>
                    <a:lumOff val="25000"/>
                  </a:schemeClr>
                </a:solidFill>
                <a:cs typeface="Arial" pitchFamily="34" charset="0"/>
              </a:rPr>
              <a:t>C</a:t>
            </a:r>
            <a:r>
              <a:rPr lang="en-US" altLang="ko-KR" sz="1200" b="1" dirty="0" smtClean="0">
                <a:solidFill>
                  <a:schemeClr val="tx1">
                    <a:lumMod val="75000"/>
                    <a:lumOff val="25000"/>
                  </a:schemeClr>
                </a:solidFill>
                <a:cs typeface="Arial" pitchFamily="34" charset="0"/>
              </a:rPr>
              <a:t>ustomers will receive their orders within one day as opposed to the previous two days that had been the norm</a:t>
            </a:r>
            <a:endParaRPr lang="ko-KR" altLang="en-US" sz="1200" b="1" dirty="0">
              <a:solidFill>
                <a:schemeClr val="tx1">
                  <a:lumMod val="75000"/>
                  <a:lumOff val="25000"/>
                </a:schemeClr>
              </a:solidFill>
              <a:cs typeface="Arial" pitchFamily="34" charset="0"/>
            </a:endParaRPr>
          </a:p>
        </p:txBody>
      </p:sp>
      <p:sp>
        <p:nvSpPr>
          <p:cNvPr id="103" name="Rectangle 102"/>
          <p:cNvSpPr/>
          <p:nvPr/>
        </p:nvSpPr>
        <p:spPr>
          <a:xfrm>
            <a:off x="702674" y="3613912"/>
            <a:ext cx="3727648" cy="902054"/>
          </a:xfrm>
          <a:prstGeom prst="rect">
            <a:avLst/>
          </a:prstGeom>
          <a:solidFill>
            <a:schemeClr val="accent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07" name="TextBox 106"/>
          <p:cNvSpPr txBox="1"/>
          <p:nvPr/>
        </p:nvSpPr>
        <p:spPr>
          <a:xfrm>
            <a:off x="702674" y="3650157"/>
            <a:ext cx="3719264" cy="646331"/>
          </a:xfrm>
          <a:prstGeom prst="rect">
            <a:avLst/>
          </a:prstGeom>
          <a:noFill/>
        </p:spPr>
        <p:txBody>
          <a:bodyPr wrap="square" rtlCol="0">
            <a:spAutoFit/>
          </a:bodyPr>
          <a:lstStyle/>
          <a:p>
            <a:r>
              <a:rPr lang="en-US" altLang="ko-KR" sz="1200" b="1" dirty="0" smtClean="0">
                <a:solidFill>
                  <a:schemeClr val="tx1">
                    <a:lumMod val="75000"/>
                    <a:lumOff val="25000"/>
                  </a:schemeClr>
                </a:solidFill>
                <a:cs typeface="Arial" pitchFamily="34" charset="0"/>
              </a:rPr>
              <a:t>The proposed change will affect the organization’s systems, processes, and employee roles and functions</a:t>
            </a:r>
            <a:endParaRPr lang="ko-KR" altLang="en-US" sz="1200" b="1" dirty="0">
              <a:solidFill>
                <a:schemeClr val="tx1">
                  <a:lumMod val="75000"/>
                  <a:lumOff val="25000"/>
                </a:schemeClr>
              </a:solidFill>
              <a:cs typeface="Arial" pitchFamily="34" charset="0"/>
            </a:endParaRPr>
          </a:p>
        </p:txBody>
      </p:sp>
      <p:grpSp>
        <p:nvGrpSpPr>
          <p:cNvPr id="109" name="Group 108"/>
          <p:cNvGrpSpPr/>
          <p:nvPr/>
        </p:nvGrpSpPr>
        <p:grpSpPr>
          <a:xfrm>
            <a:off x="5767918" y="1056963"/>
            <a:ext cx="2758049" cy="2928608"/>
            <a:chOff x="4848046" y="3681671"/>
            <a:chExt cx="2758049" cy="2928608"/>
          </a:xfrm>
        </p:grpSpPr>
        <p:sp>
          <p:nvSpPr>
            <p:cNvPr id="110" name="Teardrop 30"/>
            <p:cNvSpPr/>
            <p:nvPr/>
          </p:nvSpPr>
          <p:spPr>
            <a:xfrm rot="8100000">
              <a:off x="5417737" y="4225696"/>
              <a:ext cx="1602534" cy="1602536"/>
            </a:xfrm>
            <a:custGeom>
              <a:avLst/>
              <a:gdLst>
                <a:gd name="connsiteX0" fmla="*/ 293361 w 2192670"/>
                <a:gd name="connsiteY0" fmla="*/ 1899310 h 2192671"/>
                <a:gd name="connsiteX1" fmla="*/ 0 w 2192670"/>
                <a:gd name="connsiteY1" fmla="*/ 1191074 h 2192671"/>
                <a:gd name="connsiteX2" fmla="*/ 1001597 w 2192670"/>
                <a:gd name="connsiteY2" fmla="*/ 189477 h 2192671"/>
                <a:gd name="connsiteX3" fmla="*/ 1341342 w 2192670"/>
                <a:gd name="connsiteY3" fmla="*/ 189477 h 2192671"/>
                <a:gd name="connsiteX4" fmla="*/ 1530818 w 2192670"/>
                <a:gd name="connsiteY4" fmla="*/ 0 h 2192671"/>
                <a:gd name="connsiteX5" fmla="*/ 1806586 w 2192670"/>
                <a:gd name="connsiteY5" fmla="*/ 0 h 2192671"/>
                <a:gd name="connsiteX6" fmla="*/ 1996062 w 2192670"/>
                <a:gd name="connsiteY6" fmla="*/ 189477 h 2192671"/>
                <a:gd name="connsiteX7" fmla="*/ 2003194 w 2192670"/>
                <a:gd name="connsiteY7" fmla="*/ 189477 h 2192671"/>
                <a:gd name="connsiteX8" fmla="*/ 2003194 w 2192670"/>
                <a:gd name="connsiteY8" fmla="*/ 196609 h 2192671"/>
                <a:gd name="connsiteX9" fmla="*/ 2192670 w 2192670"/>
                <a:gd name="connsiteY9" fmla="*/ 386085 h 2192671"/>
                <a:gd name="connsiteX10" fmla="*/ 2192670 w 2192670"/>
                <a:gd name="connsiteY10" fmla="*/ 661852 h 2192671"/>
                <a:gd name="connsiteX11" fmla="*/ 2003193 w 2192670"/>
                <a:gd name="connsiteY11" fmla="*/ 851329 h 2192671"/>
                <a:gd name="connsiteX12" fmla="*/ 2003194 w 2192670"/>
                <a:gd name="connsiteY12" fmla="*/ 1191074 h 2192671"/>
                <a:gd name="connsiteX13" fmla="*/ 1001597 w 2192670"/>
                <a:gd name="connsiteY13" fmla="*/ 2192671 h 2192671"/>
                <a:gd name="connsiteX14" fmla="*/ 293361 w 2192670"/>
                <a:gd name="connsiteY14" fmla="*/ 1899310 h 2192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2670" h="2192671">
                  <a:moveTo>
                    <a:pt x="293361" y="1899310"/>
                  </a:moveTo>
                  <a:cubicBezTo>
                    <a:pt x="112107" y="1718057"/>
                    <a:pt x="0" y="1467657"/>
                    <a:pt x="0" y="1191074"/>
                  </a:cubicBezTo>
                  <a:cubicBezTo>
                    <a:pt x="0" y="637907"/>
                    <a:pt x="448430" y="189477"/>
                    <a:pt x="1001597" y="189477"/>
                  </a:cubicBezTo>
                  <a:lnTo>
                    <a:pt x="1341342" y="189477"/>
                  </a:lnTo>
                  <a:lnTo>
                    <a:pt x="1530818" y="0"/>
                  </a:lnTo>
                  <a:cubicBezTo>
                    <a:pt x="1606970" y="-76151"/>
                    <a:pt x="1730435" y="-76151"/>
                    <a:pt x="1806586" y="0"/>
                  </a:cubicBezTo>
                  <a:lnTo>
                    <a:pt x="1996062" y="189477"/>
                  </a:lnTo>
                  <a:lnTo>
                    <a:pt x="2003194" y="189477"/>
                  </a:lnTo>
                  <a:lnTo>
                    <a:pt x="2003194" y="196609"/>
                  </a:lnTo>
                  <a:lnTo>
                    <a:pt x="2192670" y="386085"/>
                  </a:lnTo>
                  <a:cubicBezTo>
                    <a:pt x="2268822" y="462236"/>
                    <a:pt x="2268822" y="585701"/>
                    <a:pt x="2192670" y="661852"/>
                  </a:cubicBezTo>
                  <a:lnTo>
                    <a:pt x="2003193" y="851329"/>
                  </a:lnTo>
                  <a:cubicBezTo>
                    <a:pt x="2003193" y="964577"/>
                    <a:pt x="2003194" y="1077826"/>
                    <a:pt x="2003194" y="1191074"/>
                  </a:cubicBezTo>
                  <a:cubicBezTo>
                    <a:pt x="2003194" y="1744241"/>
                    <a:pt x="1554764" y="2192671"/>
                    <a:pt x="1001597" y="2192671"/>
                  </a:cubicBezTo>
                  <a:cubicBezTo>
                    <a:pt x="725014" y="2192671"/>
                    <a:pt x="474614" y="2080563"/>
                    <a:pt x="293361" y="1899310"/>
                  </a:cubicBezTo>
                  <a:close/>
                </a:path>
              </a:pathLst>
            </a:custGeom>
            <a:solidFill>
              <a:schemeClr val="bg1"/>
            </a:solidFill>
            <a:ln w="698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1" name="Rounded Rectangle 110"/>
            <p:cNvSpPr/>
            <p:nvPr/>
          </p:nvSpPr>
          <p:spPr>
            <a:xfrm>
              <a:off x="5903273" y="6071006"/>
              <a:ext cx="631463" cy="131555"/>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2" name="Rounded Rectangle 111"/>
            <p:cNvSpPr/>
            <p:nvPr/>
          </p:nvSpPr>
          <p:spPr>
            <a:xfrm>
              <a:off x="5929584" y="6274865"/>
              <a:ext cx="578841" cy="131555"/>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3" name="Rounded Rectangle 112"/>
            <p:cNvSpPr/>
            <p:nvPr/>
          </p:nvSpPr>
          <p:spPr>
            <a:xfrm>
              <a:off x="5982205" y="6478724"/>
              <a:ext cx="473597" cy="131555"/>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4" name="Rounded Rectangle 113"/>
            <p:cNvSpPr/>
            <p:nvPr/>
          </p:nvSpPr>
          <p:spPr>
            <a:xfrm rot="2700000">
              <a:off x="7086448" y="4038815"/>
              <a:ext cx="144000" cy="36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15" name="Rounded Rectangle 114"/>
            <p:cNvSpPr/>
            <p:nvPr/>
          </p:nvSpPr>
          <p:spPr>
            <a:xfrm rot="18900000" flipH="1">
              <a:off x="5218102" y="4038815"/>
              <a:ext cx="144000" cy="36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16" name="Rounded Rectangle 115"/>
            <p:cNvSpPr/>
            <p:nvPr/>
          </p:nvSpPr>
          <p:spPr>
            <a:xfrm>
              <a:off x="6155070" y="3681671"/>
              <a:ext cx="144000" cy="36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17" name="Rounded Rectangle 116"/>
            <p:cNvSpPr/>
            <p:nvPr/>
          </p:nvSpPr>
          <p:spPr>
            <a:xfrm rot="5400000">
              <a:off x="7354095" y="4745637"/>
              <a:ext cx="144000" cy="36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18" name="Rounded Rectangle 117"/>
            <p:cNvSpPr/>
            <p:nvPr/>
          </p:nvSpPr>
          <p:spPr>
            <a:xfrm rot="16200000" flipH="1">
              <a:off x="4956046" y="4745638"/>
              <a:ext cx="144000" cy="36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Tree>
    <p:extLst>
      <p:ext uri="{BB962C8B-B14F-4D97-AF65-F5344CB8AC3E}">
        <p14:creationId xmlns:p14="http://schemas.microsoft.com/office/powerpoint/2010/main" val="2455110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0"/>
            <a:ext cx="9144000" cy="576064"/>
          </a:xfrm>
        </p:spPr>
        <p:txBody>
          <a:bodyPr/>
          <a:lstStyle/>
          <a:p>
            <a:r>
              <a:rPr lang="en-US" altLang="ko-KR" dirty="0" smtClean="0">
                <a:solidFill>
                  <a:schemeClr val="bg1"/>
                </a:solidFill>
              </a:rPr>
              <a:t>Change Management Plan</a:t>
            </a:r>
            <a:endParaRPr lang="ko-KR" altLang="en-US" dirty="0">
              <a:solidFill>
                <a:schemeClr val="bg1"/>
              </a:solidFill>
            </a:endParaRPr>
          </a:p>
        </p:txBody>
      </p:sp>
      <p:sp>
        <p:nvSpPr>
          <p:cNvPr id="4" name="Text Placeholder 3"/>
          <p:cNvSpPr>
            <a:spLocks noGrp="1"/>
          </p:cNvSpPr>
          <p:nvPr>
            <p:ph type="body" sz="quarter" idx="11"/>
          </p:nvPr>
        </p:nvSpPr>
        <p:spPr>
          <a:xfrm>
            <a:off x="-108520" y="483518"/>
            <a:ext cx="9144000" cy="288032"/>
          </a:xfrm>
        </p:spPr>
        <p:txBody>
          <a:bodyPr/>
          <a:lstStyle/>
          <a:p>
            <a:r>
              <a:rPr lang="en-US" dirty="0" smtClean="0"/>
              <a:t>Change implementation at Amazon will be guided by Kotter’s 8-step model</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386006870"/>
              </p:ext>
            </p:extLst>
          </p:nvPr>
        </p:nvGraphicFramePr>
        <p:xfrm>
          <a:off x="0" y="841763"/>
          <a:ext cx="9036496" cy="4998720"/>
        </p:xfrm>
        <a:graphic>
          <a:graphicData uri="http://schemas.openxmlformats.org/drawingml/2006/table">
            <a:tbl>
              <a:tblPr firstRow="1" bandRow="1">
                <a:tableStyleId>{5C22544A-7EE6-4342-B048-85BDC9FD1C3A}</a:tableStyleId>
              </a:tblPr>
              <a:tblGrid>
                <a:gridCol w="3110925"/>
                <a:gridCol w="5925571"/>
              </a:tblGrid>
              <a:tr h="559148">
                <a:tc>
                  <a:txBody>
                    <a:bodyPr/>
                    <a:lstStyle/>
                    <a:p>
                      <a:r>
                        <a:rPr lang="en-US" sz="1600" dirty="0" smtClean="0"/>
                        <a:t>Steps in Change Implementation</a:t>
                      </a:r>
                      <a:endParaRPr lang="en-US" sz="1600" dirty="0"/>
                    </a:p>
                  </a:txBody>
                  <a:tcPr/>
                </a:tc>
                <a:tc>
                  <a:txBody>
                    <a:bodyPr/>
                    <a:lstStyle/>
                    <a:p>
                      <a:r>
                        <a:rPr lang="en-US" dirty="0" smtClean="0"/>
                        <a:t>Intervention</a:t>
                      </a:r>
                      <a:endParaRPr lang="en-US" dirty="0"/>
                    </a:p>
                  </a:txBody>
                  <a:tcPr/>
                </a:tc>
              </a:tr>
              <a:tr h="500290">
                <a:tc>
                  <a:txBody>
                    <a:bodyPr/>
                    <a:lstStyle/>
                    <a:p>
                      <a:r>
                        <a:rPr lang="en-US" sz="1400" dirty="0" smtClean="0">
                          <a:solidFill>
                            <a:schemeClr val="accent2">
                              <a:lumMod val="50000"/>
                            </a:schemeClr>
                          </a:solidFill>
                        </a:rPr>
                        <a:t>Step 1: Creating Urgency</a:t>
                      </a:r>
                      <a:endParaRPr lang="en-US" sz="1400" dirty="0">
                        <a:solidFill>
                          <a:schemeClr val="accent2">
                            <a:lumMod val="50000"/>
                          </a:schemeClr>
                        </a:solidFill>
                      </a:endParaRPr>
                    </a:p>
                  </a:txBody>
                  <a:tcPr/>
                </a:tc>
                <a:tc>
                  <a:txBody>
                    <a:bodyPr/>
                    <a:lstStyle/>
                    <a:p>
                      <a:r>
                        <a:rPr lang="en-US" sz="1400" dirty="0" smtClean="0"/>
                        <a:t>Amazon should provide employees with information to make them </a:t>
                      </a:r>
                    </a:p>
                    <a:p>
                      <a:r>
                        <a:rPr lang="en-US" sz="1400" dirty="0" smtClean="0"/>
                        <a:t>aware of the importance of implementing the change</a:t>
                      </a:r>
                      <a:endParaRPr lang="en-US" sz="1400" dirty="0"/>
                    </a:p>
                  </a:txBody>
                  <a:tcPr/>
                </a:tc>
              </a:tr>
              <a:tr h="500290">
                <a:tc>
                  <a:txBody>
                    <a:bodyPr/>
                    <a:lstStyle/>
                    <a:p>
                      <a:r>
                        <a:rPr lang="en-US" sz="1400" dirty="0" smtClean="0">
                          <a:solidFill>
                            <a:schemeClr val="accent2">
                              <a:lumMod val="50000"/>
                            </a:schemeClr>
                          </a:solidFill>
                        </a:rPr>
                        <a:t>Step 2: Forming a powerful coalition</a:t>
                      </a:r>
                      <a:endParaRPr lang="en-US" sz="1400" dirty="0">
                        <a:solidFill>
                          <a:schemeClr val="accent2">
                            <a:lumMod val="50000"/>
                          </a:schemeClr>
                        </a:solidFill>
                      </a:endParaRPr>
                    </a:p>
                  </a:txBody>
                  <a:tcPr/>
                </a:tc>
                <a:tc>
                  <a:txBody>
                    <a:bodyPr/>
                    <a:lstStyle/>
                    <a:p>
                      <a:r>
                        <a:rPr lang="en-US" sz="1400" dirty="0" smtClean="0"/>
                        <a:t>The</a:t>
                      </a:r>
                      <a:r>
                        <a:rPr lang="en-US" sz="1400" baseline="0" dirty="0" smtClean="0"/>
                        <a:t> change implementation team should be formed, comprising of </a:t>
                      </a:r>
                    </a:p>
                    <a:p>
                      <a:r>
                        <a:rPr lang="en-US" sz="1400" baseline="0" dirty="0" smtClean="0"/>
                        <a:t>employee representatives and department heads from all units</a:t>
                      </a:r>
                      <a:endParaRPr lang="en-US" sz="1400" dirty="0"/>
                    </a:p>
                  </a:txBody>
                  <a:tcPr/>
                </a:tc>
              </a:tr>
              <a:tr h="500290">
                <a:tc>
                  <a:txBody>
                    <a:bodyPr/>
                    <a:lstStyle/>
                    <a:p>
                      <a:r>
                        <a:rPr lang="en-US" sz="1400" dirty="0" smtClean="0">
                          <a:solidFill>
                            <a:schemeClr val="accent2">
                              <a:lumMod val="50000"/>
                            </a:schemeClr>
                          </a:solidFill>
                        </a:rPr>
                        <a:t>Step 3: Creating a vision for change</a:t>
                      </a:r>
                      <a:endParaRPr lang="en-US" sz="1400" dirty="0">
                        <a:solidFill>
                          <a:schemeClr val="accent2">
                            <a:lumMod val="50000"/>
                          </a:schemeClr>
                        </a:solidFill>
                      </a:endParaRPr>
                    </a:p>
                  </a:txBody>
                  <a:tcPr/>
                </a:tc>
                <a:tc>
                  <a:txBody>
                    <a:bodyPr/>
                    <a:lstStyle/>
                    <a:p>
                      <a:r>
                        <a:rPr lang="en-US" sz="1400" dirty="0" smtClean="0"/>
                        <a:t>Vision for change should be created and</a:t>
                      </a:r>
                      <a:r>
                        <a:rPr lang="en-US" sz="1400" baseline="0" dirty="0" smtClean="0"/>
                        <a:t> aligned with the company’s </a:t>
                      </a:r>
                    </a:p>
                    <a:p>
                      <a:r>
                        <a:rPr lang="en-US" sz="1400" baseline="0" dirty="0" smtClean="0"/>
                        <a:t>vision statement</a:t>
                      </a:r>
                      <a:endParaRPr lang="en-US" sz="1400" dirty="0"/>
                    </a:p>
                  </a:txBody>
                  <a:tcPr/>
                </a:tc>
              </a:tr>
              <a:tr h="500290">
                <a:tc>
                  <a:txBody>
                    <a:bodyPr/>
                    <a:lstStyle/>
                    <a:p>
                      <a:r>
                        <a:rPr lang="en-US" sz="1400" dirty="0" smtClean="0">
                          <a:solidFill>
                            <a:schemeClr val="accent2">
                              <a:lumMod val="50000"/>
                            </a:schemeClr>
                          </a:solidFill>
                        </a:rPr>
                        <a:t>Step 4: Communicating the vision</a:t>
                      </a:r>
                      <a:endParaRPr lang="en-US" sz="1400" dirty="0">
                        <a:solidFill>
                          <a:schemeClr val="accent2">
                            <a:lumMod val="50000"/>
                          </a:schemeClr>
                        </a:solidFill>
                      </a:endParaRPr>
                    </a:p>
                  </a:txBody>
                  <a:tcPr/>
                </a:tc>
                <a:tc>
                  <a:txBody>
                    <a:bodyPr/>
                    <a:lstStyle/>
                    <a:p>
                      <a:r>
                        <a:rPr lang="en-US" sz="1400" dirty="0" smtClean="0"/>
                        <a:t>Change vision should be communicated to employees by </a:t>
                      </a:r>
                    </a:p>
                    <a:p>
                      <a:r>
                        <a:rPr lang="en-US" sz="1400" dirty="0" smtClean="0"/>
                        <a:t>organizational leaders to enhance buy-in</a:t>
                      </a:r>
                      <a:endParaRPr lang="en-US" sz="1400" dirty="0"/>
                    </a:p>
                  </a:txBody>
                  <a:tcPr/>
                </a:tc>
              </a:tr>
              <a:tr h="500290">
                <a:tc>
                  <a:txBody>
                    <a:bodyPr/>
                    <a:lstStyle/>
                    <a:p>
                      <a:r>
                        <a:rPr lang="en-US" sz="1400" dirty="0" smtClean="0">
                          <a:solidFill>
                            <a:schemeClr val="accent2">
                              <a:lumMod val="50000"/>
                            </a:schemeClr>
                          </a:solidFill>
                        </a:rPr>
                        <a:t>Step 5: Removing obstacles</a:t>
                      </a:r>
                      <a:endParaRPr lang="en-US" sz="1400" dirty="0">
                        <a:solidFill>
                          <a:schemeClr val="accent2">
                            <a:lumMod val="50000"/>
                          </a:schemeClr>
                        </a:solidFill>
                      </a:endParaRPr>
                    </a:p>
                  </a:txBody>
                  <a:tcPr/>
                </a:tc>
                <a:tc>
                  <a:txBody>
                    <a:bodyPr/>
                    <a:lstStyle/>
                    <a:p>
                      <a:r>
                        <a:rPr lang="en-US" sz="1400" dirty="0" smtClean="0"/>
                        <a:t>Amazon should identify bottlenecks that may prevent the</a:t>
                      </a:r>
                      <a:r>
                        <a:rPr lang="en-US" sz="1400" baseline="0" dirty="0" smtClean="0"/>
                        <a:t> change such as inefficient systems and processes, and uncooperative employees</a:t>
                      </a:r>
                      <a:endParaRPr lang="en-US" sz="1400" dirty="0"/>
                    </a:p>
                  </a:txBody>
                  <a:tcPr/>
                </a:tc>
              </a:tr>
              <a:tr h="500290">
                <a:tc>
                  <a:txBody>
                    <a:bodyPr/>
                    <a:lstStyle/>
                    <a:p>
                      <a:r>
                        <a:rPr lang="en-US" sz="1400" dirty="0" smtClean="0">
                          <a:solidFill>
                            <a:schemeClr val="accent2">
                              <a:lumMod val="50000"/>
                            </a:schemeClr>
                          </a:solidFill>
                        </a:rPr>
                        <a:t>Step 6: Creating short-term wins</a:t>
                      </a:r>
                      <a:endParaRPr lang="en-US" sz="1400" dirty="0">
                        <a:solidFill>
                          <a:schemeClr val="accent2">
                            <a:lumMod val="50000"/>
                          </a:schemeClr>
                        </a:solidFill>
                      </a:endParaRPr>
                    </a:p>
                  </a:txBody>
                  <a:tcPr/>
                </a:tc>
                <a:tc>
                  <a:txBody>
                    <a:bodyPr/>
                    <a:lstStyle/>
                    <a:p>
                      <a:r>
                        <a:rPr lang="en-US" sz="1400" dirty="0" smtClean="0"/>
                        <a:t>Short-term wins should be created by dividing</a:t>
                      </a:r>
                      <a:r>
                        <a:rPr lang="en-US" sz="1400" baseline="0" dirty="0" smtClean="0"/>
                        <a:t> the change into smaller </a:t>
                      </a:r>
                    </a:p>
                    <a:p>
                      <a:r>
                        <a:rPr lang="en-US" sz="1400" baseline="0" dirty="0" smtClean="0"/>
                        <a:t>tasks that are easily attainable</a:t>
                      </a:r>
                      <a:endParaRPr lang="en-US" sz="1400" dirty="0"/>
                    </a:p>
                  </a:txBody>
                  <a:tcPr/>
                </a:tc>
              </a:tr>
              <a:tr h="500290">
                <a:tc>
                  <a:txBody>
                    <a:bodyPr/>
                    <a:lstStyle/>
                    <a:p>
                      <a:r>
                        <a:rPr lang="en-US" sz="1400" dirty="0" smtClean="0">
                          <a:solidFill>
                            <a:schemeClr val="accent2">
                              <a:lumMod val="50000"/>
                            </a:schemeClr>
                          </a:solidFill>
                        </a:rPr>
                        <a:t>Step 7: Building on the</a:t>
                      </a:r>
                      <a:r>
                        <a:rPr lang="en-US" sz="1400" baseline="0" dirty="0" smtClean="0">
                          <a:solidFill>
                            <a:schemeClr val="accent2">
                              <a:lumMod val="50000"/>
                            </a:schemeClr>
                          </a:solidFill>
                        </a:rPr>
                        <a:t> change</a:t>
                      </a:r>
                      <a:endParaRPr lang="en-US" sz="1400" dirty="0">
                        <a:solidFill>
                          <a:schemeClr val="accent2">
                            <a:lumMod val="50000"/>
                          </a:schemeClr>
                        </a:solidFill>
                      </a:endParaRPr>
                    </a:p>
                  </a:txBody>
                  <a:tcPr/>
                </a:tc>
                <a:tc>
                  <a:txBody>
                    <a:bodyPr/>
                    <a:lstStyle/>
                    <a:p>
                      <a:r>
                        <a:rPr lang="en-US" sz="1400" dirty="0" smtClean="0"/>
                        <a:t>Continuous improvement should be implemented to sustain the change. Specific metrics</a:t>
                      </a:r>
                      <a:r>
                        <a:rPr lang="en-US" sz="1400" baseline="0" dirty="0" smtClean="0"/>
                        <a:t> should be adopted to evaluate change effectiveness</a:t>
                      </a:r>
                      <a:endParaRPr lang="en-US" sz="1400" dirty="0"/>
                    </a:p>
                  </a:txBody>
                  <a:tcPr/>
                </a:tc>
              </a:tr>
              <a:tr h="765150">
                <a:tc>
                  <a:txBody>
                    <a:bodyPr/>
                    <a:lstStyle/>
                    <a:p>
                      <a:r>
                        <a:rPr lang="en-US" sz="1400" dirty="0" smtClean="0">
                          <a:solidFill>
                            <a:schemeClr val="accent2">
                              <a:lumMod val="50000"/>
                            </a:schemeClr>
                          </a:solidFill>
                        </a:rPr>
                        <a:t>Step 8: Anchoring the changes in </a:t>
                      </a:r>
                    </a:p>
                    <a:p>
                      <a:r>
                        <a:rPr lang="en-US" sz="1400" dirty="0" smtClean="0">
                          <a:solidFill>
                            <a:schemeClr val="accent2">
                              <a:lumMod val="50000"/>
                            </a:schemeClr>
                          </a:solidFill>
                        </a:rPr>
                        <a:t>corporate culture</a:t>
                      </a:r>
                      <a:endParaRPr lang="en-US" sz="1400" dirty="0">
                        <a:solidFill>
                          <a:schemeClr val="accent2">
                            <a:lumMod val="50000"/>
                          </a:schemeClr>
                        </a:solidFill>
                      </a:endParaRPr>
                    </a:p>
                  </a:txBody>
                  <a:tcPr/>
                </a:tc>
                <a:tc>
                  <a:txBody>
                    <a:bodyPr/>
                    <a:lstStyle/>
                    <a:p>
                      <a:r>
                        <a:rPr lang="en-US" sz="1400" dirty="0" smtClean="0"/>
                        <a:t>Policies</a:t>
                      </a:r>
                      <a:r>
                        <a:rPr lang="en-US" sz="1400" baseline="0" dirty="0" smtClean="0"/>
                        <a:t> should be created to support the change. New employees </a:t>
                      </a:r>
                    </a:p>
                    <a:p>
                      <a:r>
                        <a:rPr lang="en-US" sz="1400" baseline="0" dirty="0" smtClean="0"/>
                        <a:t>should be trained on aspects of the change management plan</a:t>
                      </a:r>
                      <a:endParaRPr lang="en-US" sz="1400" dirty="0" smtClean="0"/>
                    </a:p>
                    <a:p>
                      <a:endParaRPr lang="en-US" dirty="0"/>
                    </a:p>
                  </a:txBody>
                  <a:tcPr/>
                </a:tc>
              </a:tr>
            </a:tbl>
          </a:graphicData>
        </a:graphic>
      </p:graphicFrame>
    </p:spTree>
    <p:extLst>
      <p:ext uri="{BB962C8B-B14F-4D97-AF65-F5344CB8AC3E}">
        <p14:creationId xmlns:p14="http://schemas.microsoft.com/office/powerpoint/2010/main" val="3654525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dirty="0" smtClean="0">
                <a:solidFill>
                  <a:schemeClr val="bg1"/>
                </a:solidFill>
              </a:rPr>
              <a:t>Desired Outcome</a:t>
            </a:r>
            <a:endParaRPr lang="ko-KR" altLang="en-US" dirty="0">
              <a:solidFill>
                <a:schemeClr val="bg1"/>
              </a:solidFill>
            </a:endParaRPr>
          </a:p>
        </p:txBody>
      </p:sp>
      <p:sp>
        <p:nvSpPr>
          <p:cNvPr id="3" name="Text Placeholder 2"/>
          <p:cNvSpPr>
            <a:spLocks noGrp="1"/>
          </p:cNvSpPr>
          <p:nvPr>
            <p:ph type="body" sz="quarter" idx="11"/>
          </p:nvPr>
        </p:nvSpPr>
        <p:spPr/>
        <p:txBody>
          <a:bodyPr/>
          <a:lstStyle/>
          <a:p>
            <a:pPr lvl="0"/>
            <a:r>
              <a:rPr lang="en-US" altLang="ko-KR" sz="1800" dirty="0" smtClean="0"/>
              <a:t>Speedier Delivery of shipments through the Amazon Prime</a:t>
            </a:r>
            <a:endParaRPr lang="en-US" altLang="ko-KR" sz="1800" dirty="0"/>
          </a:p>
        </p:txBody>
      </p:sp>
      <p:grpSp>
        <p:nvGrpSpPr>
          <p:cNvPr id="6" name="Group 5"/>
          <p:cNvGrpSpPr/>
          <p:nvPr/>
        </p:nvGrpSpPr>
        <p:grpSpPr>
          <a:xfrm rot="2700000">
            <a:off x="4872379" y="1123264"/>
            <a:ext cx="472578" cy="879828"/>
            <a:chOff x="6783521" y="1654812"/>
            <a:chExt cx="726841" cy="1353205"/>
          </a:xfrm>
        </p:grpSpPr>
        <p:sp>
          <p:nvSpPr>
            <p:cNvPr id="8" name="Freeform 7"/>
            <p:cNvSpPr/>
            <p:nvPr/>
          </p:nvSpPr>
          <p:spPr>
            <a:xfrm>
              <a:off x="6783521" y="1886618"/>
              <a:ext cx="726841" cy="1121399"/>
            </a:xfrm>
            <a:custGeom>
              <a:avLst/>
              <a:gdLst/>
              <a:ahLst/>
              <a:cxnLst/>
              <a:rect l="l" t="t" r="r" b="b"/>
              <a:pathLst>
                <a:path w="726841" h="1121399">
                  <a:moveTo>
                    <a:pt x="236325" y="1049494"/>
                  </a:moveTo>
                  <a:lnTo>
                    <a:pt x="495287" y="1049494"/>
                  </a:lnTo>
                  <a:cubicBezTo>
                    <a:pt x="491080" y="1064561"/>
                    <a:pt x="487966" y="1079199"/>
                    <a:pt x="485273" y="1093187"/>
                  </a:cubicBezTo>
                  <a:lnTo>
                    <a:pt x="245258" y="1092728"/>
                  </a:lnTo>
                  <a:close/>
                  <a:moveTo>
                    <a:pt x="363421" y="203844"/>
                  </a:moveTo>
                  <a:cubicBezTo>
                    <a:pt x="401307" y="203844"/>
                    <a:pt x="432020" y="234557"/>
                    <a:pt x="432020" y="272443"/>
                  </a:cubicBezTo>
                  <a:cubicBezTo>
                    <a:pt x="432020" y="310329"/>
                    <a:pt x="401307" y="341042"/>
                    <a:pt x="363421" y="341042"/>
                  </a:cubicBezTo>
                  <a:cubicBezTo>
                    <a:pt x="325534" y="341042"/>
                    <a:pt x="294821" y="310329"/>
                    <a:pt x="294821" y="272443"/>
                  </a:cubicBezTo>
                  <a:cubicBezTo>
                    <a:pt x="294821" y="234557"/>
                    <a:pt x="325534" y="203844"/>
                    <a:pt x="363421" y="203844"/>
                  </a:cubicBezTo>
                  <a:close/>
                  <a:moveTo>
                    <a:pt x="363421" y="135244"/>
                  </a:moveTo>
                  <a:cubicBezTo>
                    <a:pt x="287648" y="135244"/>
                    <a:pt x="226222" y="196671"/>
                    <a:pt x="226222" y="272443"/>
                  </a:cubicBezTo>
                  <a:cubicBezTo>
                    <a:pt x="226222" y="348216"/>
                    <a:pt x="287648" y="409642"/>
                    <a:pt x="363421" y="409642"/>
                  </a:cubicBezTo>
                  <a:cubicBezTo>
                    <a:pt x="439193" y="409642"/>
                    <a:pt x="500619" y="348216"/>
                    <a:pt x="500619" y="272443"/>
                  </a:cubicBezTo>
                  <a:cubicBezTo>
                    <a:pt x="500619" y="196671"/>
                    <a:pt x="439193" y="135244"/>
                    <a:pt x="363421" y="135244"/>
                  </a:cubicBezTo>
                  <a:close/>
                  <a:moveTo>
                    <a:pt x="196200" y="0"/>
                  </a:moveTo>
                  <a:cubicBezTo>
                    <a:pt x="300307" y="58658"/>
                    <a:pt x="427219" y="59450"/>
                    <a:pt x="531959" y="2129"/>
                  </a:cubicBezTo>
                  <a:cubicBezTo>
                    <a:pt x="645195" y="251105"/>
                    <a:pt x="615578" y="521951"/>
                    <a:pt x="565642" y="749813"/>
                  </a:cubicBezTo>
                  <a:lnTo>
                    <a:pt x="726841" y="904479"/>
                  </a:lnTo>
                  <a:lnTo>
                    <a:pt x="700460" y="1113326"/>
                  </a:lnTo>
                  <a:lnTo>
                    <a:pt x="510728" y="982128"/>
                  </a:lnTo>
                  <a:lnTo>
                    <a:pt x="503274" y="1014651"/>
                  </a:lnTo>
                  <a:lnTo>
                    <a:pt x="228241" y="1014651"/>
                  </a:lnTo>
                  <a:cubicBezTo>
                    <a:pt x="226194" y="1005458"/>
                    <a:pt x="223902" y="996068"/>
                    <a:pt x="221524" y="986461"/>
                  </a:cubicBezTo>
                  <a:lnTo>
                    <a:pt x="26381" y="1121399"/>
                  </a:lnTo>
                  <a:lnTo>
                    <a:pt x="0" y="912552"/>
                  </a:lnTo>
                  <a:lnTo>
                    <a:pt x="162681" y="756465"/>
                  </a:lnTo>
                  <a:lnTo>
                    <a:pt x="163137" y="757906"/>
                  </a:lnTo>
                  <a:lnTo>
                    <a:pt x="165881" y="748957"/>
                  </a:lnTo>
                  <a:cubicBezTo>
                    <a:pt x="117348" y="521774"/>
                    <a:pt x="87568" y="246912"/>
                    <a:pt x="19620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Freeform 8"/>
            <p:cNvSpPr/>
            <p:nvPr/>
          </p:nvSpPr>
          <p:spPr>
            <a:xfrm>
              <a:off x="6997804" y="1654812"/>
              <a:ext cx="298274" cy="244742"/>
            </a:xfrm>
            <a:custGeom>
              <a:avLst/>
              <a:gdLst/>
              <a:ahLst/>
              <a:cxnLst/>
              <a:rect l="l" t="t" r="r" b="b"/>
              <a:pathLst>
                <a:path w="298274" h="244742">
                  <a:moveTo>
                    <a:pt x="147328" y="0"/>
                  </a:moveTo>
                  <a:cubicBezTo>
                    <a:pt x="212319" y="65590"/>
                    <a:pt x="261867" y="134854"/>
                    <a:pt x="298274" y="206570"/>
                  </a:cubicBezTo>
                  <a:cubicBezTo>
                    <a:pt x="205418" y="258299"/>
                    <a:pt x="92251" y="257374"/>
                    <a:pt x="0" y="204273"/>
                  </a:cubicBezTo>
                  <a:cubicBezTo>
                    <a:pt x="35363" y="132633"/>
                    <a:pt x="83678" y="64016"/>
                    <a:pt x="14732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28" name="Group 27"/>
          <p:cNvGrpSpPr/>
          <p:nvPr/>
        </p:nvGrpSpPr>
        <p:grpSpPr>
          <a:xfrm>
            <a:off x="2934131" y="1828800"/>
            <a:ext cx="3277252" cy="2940710"/>
            <a:chOff x="2875611" y="1828800"/>
            <a:chExt cx="3277252" cy="2940710"/>
          </a:xfrm>
        </p:grpSpPr>
        <p:sp>
          <p:nvSpPr>
            <p:cNvPr id="17" name="Freeform 16"/>
            <p:cNvSpPr/>
            <p:nvPr/>
          </p:nvSpPr>
          <p:spPr>
            <a:xfrm>
              <a:off x="4045306" y="3979468"/>
              <a:ext cx="1411833" cy="790042"/>
            </a:xfrm>
            <a:custGeom>
              <a:avLst/>
              <a:gdLst>
                <a:gd name="connsiteX0" fmla="*/ 1404518 w 1411833"/>
                <a:gd name="connsiteY0" fmla="*/ 585216 h 790042"/>
                <a:gd name="connsiteX1" fmla="*/ 0 w 1411833"/>
                <a:gd name="connsiteY1" fmla="*/ 790042 h 790042"/>
                <a:gd name="connsiteX2" fmla="*/ 1411833 w 1411833"/>
                <a:gd name="connsiteY2" fmla="*/ 0 h 790042"/>
                <a:gd name="connsiteX3" fmla="*/ 1404518 w 1411833"/>
                <a:gd name="connsiteY3" fmla="*/ 585216 h 790042"/>
              </a:gdLst>
              <a:ahLst/>
              <a:cxnLst>
                <a:cxn ang="0">
                  <a:pos x="connsiteX0" y="connsiteY0"/>
                </a:cxn>
                <a:cxn ang="0">
                  <a:pos x="connsiteX1" y="connsiteY1"/>
                </a:cxn>
                <a:cxn ang="0">
                  <a:pos x="connsiteX2" y="connsiteY2"/>
                </a:cxn>
                <a:cxn ang="0">
                  <a:pos x="connsiteX3" y="connsiteY3"/>
                </a:cxn>
              </a:cxnLst>
              <a:rect l="l" t="t" r="r" b="b"/>
              <a:pathLst>
                <a:path w="1411833" h="790042">
                  <a:moveTo>
                    <a:pt x="1404518" y="585216"/>
                  </a:moveTo>
                  <a:lnTo>
                    <a:pt x="0" y="790042"/>
                  </a:lnTo>
                  <a:lnTo>
                    <a:pt x="1411833" y="0"/>
                  </a:lnTo>
                  <a:cubicBezTo>
                    <a:pt x="1409395" y="195072"/>
                    <a:pt x="1406956" y="390144"/>
                    <a:pt x="1404518" y="58521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6" name="Freeform 15"/>
            <p:cNvSpPr/>
            <p:nvPr/>
          </p:nvSpPr>
          <p:spPr>
            <a:xfrm>
              <a:off x="2889504" y="3130906"/>
              <a:ext cx="2130190" cy="1046074"/>
            </a:xfrm>
            <a:custGeom>
              <a:avLst/>
              <a:gdLst>
                <a:gd name="connsiteX0" fmla="*/ 2143354 w 2305136"/>
                <a:gd name="connsiteY0" fmla="*/ 1457 h 1069476"/>
                <a:gd name="connsiteX1" fmla="*/ 0 w 2305136"/>
                <a:gd name="connsiteY1" fmla="*/ 440369 h 1069476"/>
                <a:gd name="connsiteX2" fmla="*/ 7316 w 2305136"/>
                <a:gd name="connsiteY2" fmla="*/ 1069476 h 1069476"/>
                <a:gd name="connsiteX3" fmla="*/ 2150669 w 2305136"/>
                <a:gd name="connsiteY3" fmla="*/ 593988 h 1069476"/>
                <a:gd name="connsiteX4" fmla="*/ 2143354 w 2305136"/>
                <a:gd name="connsiteY4" fmla="*/ 1457 h 1069476"/>
                <a:gd name="connsiteX0" fmla="*/ 2143354 w 2259633"/>
                <a:gd name="connsiteY0" fmla="*/ 47501 h 1115520"/>
                <a:gd name="connsiteX1" fmla="*/ 0 w 2259633"/>
                <a:gd name="connsiteY1" fmla="*/ 486413 h 1115520"/>
                <a:gd name="connsiteX2" fmla="*/ 7316 w 2259633"/>
                <a:gd name="connsiteY2" fmla="*/ 1115520 h 1115520"/>
                <a:gd name="connsiteX3" fmla="*/ 2150669 w 2259633"/>
                <a:gd name="connsiteY3" fmla="*/ 640032 h 1115520"/>
                <a:gd name="connsiteX4" fmla="*/ 2143354 w 2259633"/>
                <a:gd name="connsiteY4" fmla="*/ 47501 h 1115520"/>
                <a:gd name="connsiteX0" fmla="*/ 2143354 w 2387606"/>
                <a:gd name="connsiteY0" fmla="*/ 47501 h 1115520"/>
                <a:gd name="connsiteX1" fmla="*/ 0 w 2387606"/>
                <a:gd name="connsiteY1" fmla="*/ 486413 h 1115520"/>
                <a:gd name="connsiteX2" fmla="*/ 7316 w 2387606"/>
                <a:gd name="connsiteY2" fmla="*/ 1115520 h 1115520"/>
                <a:gd name="connsiteX3" fmla="*/ 2150669 w 2387606"/>
                <a:gd name="connsiteY3" fmla="*/ 640032 h 1115520"/>
                <a:gd name="connsiteX4" fmla="*/ 2143354 w 2387606"/>
                <a:gd name="connsiteY4" fmla="*/ 47501 h 1115520"/>
                <a:gd name="connsiteX0" fmla="*/ 2143354 w 2335036"/>
                <a:gd name="connsiteY0" fmla="*/ 84198 h 1152217"/>
                <a:gd name="connsiteX1" fmla="*/ 0 w 2335036"/>
                <a:gd name="connsiteY1" fmla="*/ 523110 h 1152217"/>
                <a:gd name="connsiteX2" fmla="*/ 7316 w 2335036"/>
                <a:gd name="connsiteY2" fmla="*/ 1152217 h 1152217"/>
                <a:gd name="connsiteX3" fmla="*/ 2150669 w 2335036"/>
                <a:gd name="connsiteY3" fmla="*/ 676729 h 1152217"/>
                <a:gd name="connsiteX4" fmla="*/ 2143354 w 2335036"/>
                <a:gd name="connsiteY4" fmla="*/ 84198 h 1152217"/>
                <a:gd name="connsiteX0" fmla="*/ 2143354 w 2307818"/>
                <a:gd name="connsiteY0" fmla="*/ 84198 h 1152217"/>
                <a:gd name="connsiteX1" fmla="*/ 0 w 2307818"/>
                <a:gd name="connsiteY1" fmla="*/ 523110 h 1152217"/>
                <a:gd name="connsiteX2" fmla="*/ 7316 w 2307818"/>
                <a:gd name="connsiteY2" fmla="*/ 1152217 h 1152217"/>
                <a:gd name="connsiteX3" fmla="*/ 2150669 w 2307818"/>
                <a:gd name="connsiteY3" fmla="*/ 676729 h 1152217"/>
                <a:gd name="connsiteX4" fmla="*/ 2143354 w 2307818"/>
                <a:gd name="connsiteY4" fmla="*/ 84198 h 1152217"/>
                <a:gd name="connsiteX0" fmla="*/ 2143354 w 2307818"/>
                <a:gd name="connsiteY0" fmla="*/ 0 h 1068019"/>
                <a:gd name="connsiteX1" fmla="*/ 0 w 2307818"/>
                <a:gd name="connsiteY1" fmla="*/ 438912 h 1068019"/>
                <a:gd name="connsiteX2" fmla="*/ 7316 w 2307818"/>
                <a:gd name="connsiteY2" fmla="*/ 1068019 h 1068019"/>
                <a:gd name="connsiteX3" fmla="*/ 2150669 w 2307818"/>
                <a:gd name="connsiteY3" fmla="*/ 592531 h 1068019"/>
                <a:gd name="connsiteX4" fmla="*/ 2143354 w 2307818"/>
                <a:gd name="connsiteY4" fmla="*/ 0 h 1068019"/>
                <a:gd name="connsiteX0" fmla="*/ 2143354 w 2152136"/>
                <a:gd name="connsiteY0" fmla="*/ 0 h 1068019"/>
                <a:gd name="connsiteX1" fmla="*/ 0 w 2152136"/>
                <a:gd name="connsiteY1" fmla="*/ 438912 h 1068019"/>
                <a:gd name="connsiteX2" fmla="*/ 7316 w 2152136"/>
                <a:gd name="connsiteY2" fmla="*/ 1068019 h 1068019"/>
                <a:gd name="connsiteX3" fmla="*/ 2150669 w 2152136"/>
                <a:gd name="connsiteY3" fmla="*/ 592531 h 1068019"/>
                <a:gd name="connsiteX4" fmla="*/ 2143354 w 2152136"/>
                <a:gd name="connsiteY4" fmla="*/ 0 h 1068019"/>
                <a:gd name="connsiteX0" fmla="*/ 2136250 w 2145032"/>
                <a:gd name="connsiteY0" fmla="*/ 0 h 1068019"/>
                <a:gd name="connsiteX1" fmla="*/ 14842 w 2145032"/>
                <a:gd name="connsiteY1" fmla="*/ 438912 h 1068019"/>
                <a:gd name="connsiteX2" fmla="*/ 212 w 2145032"/>
                <a:gd name="connsiteY2" fmla="*/ 1068019 h 1068019"/>
                <a:gd name="connsiteX3" fmla="*/ 2143565 w 2145032"/>
                <a:gd name="connsiteY3" fmla="*/ 592531 h 1068019"/>
                <a:gd name="connsiteX4" fmla="*/ 2136250 w 2145032"/>
                <a:gd name="connsiteY4" fmla="*/ 0 h 1068019"/>
                <a:gd name="connsiteX0" fmla="*/ 2121408 w 2130190"/>
                <a:gd name="connsiteY0" fmla="*/ 0 h 1075334"/>
                <a:gd name="connsiteX1" fmla="*/ 0 w 2130190"/>
                <a:gd name="connsiteY1" fmla="*/ 438912 h 1075334"/>
                <a:gd name="connsiteX2" fmla="*/ 7316 w 2130190"/>
                <a:gd name="connsiteY2" fmla="*/ 1075334 h 1075334"/>
                <a:gd name="connsiteX3" fmla="*/ 2128723 w 2130190"/>
                <a:gd name="connsiteY3" fmla="*/ 592531 h 1075334"/>
                <a:gd name="connsiteX4" fmla="*/ 2121408 w 2130190"/>
                <a:gd name="connsiteY4" fmla="*/ 0 h 1075334"/>
                <a:gd name="connsiteX0" fmla="*/ 2121408 w 2130190"/>
                <a:gd name="connsiteY0" fmla="*/ 0 h 1046074"/>
                <a:gd name="connsiteX1" fmla="*/ 0 w 2130190"/>
                <a:gd name="connsiteY1" fmla="*/ 438912 h 1046074"/>
                <a:gd name="connsiteX2" fmla="*/ 7316 w 2130190"/>
                <a:gd name="connsiteY2" fmla="*/ 1046074 h 1046074"/>
                <a:gd name="connsiteX3" fmla="*/ 2128723 w 2130190"/>
                <a:gd name="connsiteY3" fmla="*/ 592531 h 1046074"/>
                <a:gd name="connsiteX4" fmla="*/ 2121408 w 2130190"/>
                <a:gd name="connsiteY4" fmla="*/ 0 h 104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0190" h="1046074">
                  <a:moveTo>
                    <a:pt x="2121408" y="0"/>
                  </a:moveTo>
                  <a:cubicBezTo>
                    <a:pt x="1676664" y="86171"/>
                    <a:pt x="714451" y="292608"/>
                    <a:pt x="0" y="438912"/>
                  </a:cubicBezTo>
                  <a:cubicBezTo>
                    <a:pt x="2439" y="648614"/>
                    <a:pt x="4877" y="836372"/>
                    <a:pt x="7316" y="1046074"/>
                  </a:cubicBezTo>
                  <a:lnTo>
                    <a:pt x="2128723" y="592531"/>
                  </a:lnTo>
                  <a:cubicBezTo>
                    <a:pt x="2133599" y="377952"/>
                    <a:pt x="2125065" y="296265"/>
                    <a:pt x="212140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5" name="Freeform 14"/>
            <p:cNvSpPr/>
            <p:nvPr/>
          </p:nvSpPr>
          <p:spPr>
            <a:xfrm>
              <a:off x="3284525" y="2523744"/>
              <a:ext cx="2867558" cy="877824"/>
            </a:xfrm>
            <a:custGeom>
              <a:avLst/>
              <a:gdLst>
                <a:gd name="connsiteX0" fmla="*/ 0 w 2896820"/>
                <a:gd name="connsiteY0" fmla="*/ 292608 h 607162"/>
                <a:gd name="connsiteX1" fmla="*/ 2874874 w 2896820"/>
                <a:gd name="connsiteY1" fmla="*/ 0 h 607162"/>
                <a:gd name="connsiteX2" fmla="*/ 2896820 w 2896820"/>
                <a:gd name="connsiteY2" fmla="*/ 607162 h 607162"/>
                <a:gd name="connsiteX3" fmla="*/ 1770279 w 2896820"/>
                <a:gd name="connsiteY3" fmla="*/ 599846 h 607162"/>
                <a:gd name="connsiteX4" fmla="*/ 0 w 2896820"/>
                <a:gd name="connsiteY4" fmla="*/ 292608 h 607162"/>
                <a:gd name="connsiteX0" fmla="*/ 0 w 2896820"/>
                <a:gd name="connsiteY0" fmla="*/ 292608 h 877824"/>
                <a:gd name="connsiteX1" fmla="*/ 2874874 w 2896820"/>
                <a:gd name="connsiteY1" fmla="*/ 0 h 877824"/>
                <a:gd name="connsiteX2" fmla="*/ 2896820 w 2896820"/>
                <a:gd name="connsiteY2" fmla="*/ 607162 h 877824"/>
                <a:gd name="connsiteX3" fmla="*/ 14631 w 2896820"/>
                <a:gd name="connsiteY3" fmla="*/ 877824 h 877824"/>
                <a:gd name="connsiteX4" fmla="*/ 0 w 2896820"/>
                <a:gd name="connsiteY4" fmla="*/ 292608 h 877824"/>
                <a:gd name="connsiteX0" fmla="*/ 7315 w 2882189"/>
                <a:gd name="connsiteY0" fmla="*/ 292608 h 877824"/>
                <a:gd name="connsiteX1" fmla="*/ 2860243 w 2882189"/>
                <a:gd name="connsiteY1" fmla="*/ 0 h 877824"/>
                <a:gd name="connsiteX2" fmla="*/ 2882189 w 2882189"/>
                <a:gd name="connsiteY2" fmla="*/ 607162 h 877824"/>
                <a:gd name="connsiteX3" fmla="*/ 0 w 2882189"/>
                <a:gd name="connsiteY3" fmla="*/ 877824 h 877824"/>
                <a:gd name="connsiteX4" fmla="*/ 7315 w 2882189"/>
                <a:gd name="connsiteY4" fmla="*/ 292608 h 877824"/>
                <a:gd name="connsiteX0" fmla="*/ 7315 w 2867558"/>
                <a:gd name="connsiteY0" fmla="*/ 292608 h 877824"/>
                <a:gd name="connsiteX1" fmla="*/ 2860243 w 2867558"/>
                <a:gd name="connsiteY1" fmla="*/ 0 h 877824"/>
                <a:gd name="connsiteX2" fmla="*/ 2867558 w 2867558"/>
                <a:gd name="connsiteY2" fmla="*/ 607162 h 877824"/>
                <a:gd name="connsiteX3" fmla="*/ 0 w 2867558"/>
                <a:gd name="connsiteY3" fmla="*/ 877824 h 877824"/>
                <a:gd name="connsiteX4" fmla="*/ 7315 w 2867558"/>
                <a:gd name="connsiteY4" fmla="*/ 292608 h 877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558" h="877824">
                  <a:moveTo>
                    <a:pt x="7315" y="292608"/>
                  </a:moveTo>
                  <a:lnTo>
                    <a:pt x="2860243" y="0"/>
                  </a:lnTo>
                  <a:cubicBezTo>
                    <a:pt x="2862681" y="202387"/>
                    <a:pt x="2865120" y="404775"/>
                    <a:pt x="2867558" y="607162"/>
                  </a:cubicBezTo>
                  <a:lnTo>
                    <a:pt x="0" y="877824"/>
                  </a:lnTo>
                  <a:cubicBezTo>
                    <a:pt x="2438" y="682752"/>
                    <a:pt x="4877" y="487680"/>
                    <a:pt x="7315" y="29260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0" name="Parallelogram 9"/>
            <p:cNvSpPr/>
            <p:nvPr/>
          </p:nvSpPr>
          <p:spPr>
            <a:xfrm rot="5400000">
              <a:off x="4368447" y="1335143"/>
              <a:ext cx="979857" cy="2588975"/>
            </a:xfrm>
            <a:prstGeom prst="parallelogram">
              <a:avLst>
                <a:gd name="adj" fmla="val 376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1" name="Parallelogram 10"/>
            <p:cNvSpPr/>
            <p:nvPr/>
          </p:nvSpPr>
          <p:spPr>
            <a:xfrm rot="5400000">
              <a:off x="3705034" y="2397247"/>
              <a:ext cx="899112" cy="1754156"/>
            </a:xfrm>
            <a:prstGeom prst="parallelogram">
              <a:avLst>
                <a:gd name="adj" fmla="val 344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3" name="Parallelogram 12"/>
            <p:cNvSpPr/>
            <p:nvPr/>
          </p:nvSpPr>
          <p:spPr>
            <a:xfrm rot="5400000">
              <a:off x="3680170" y="2775303"/>
              <a:ext cx="979857" cy="2588975"/>
            </a:xfrm>
            <a:prstGeom prst="parallelogram">
              <a:avLst>
                <a:gd name="adj" fmla="val 376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4" name="Freeform 13"/>
            <p:cNvSpPr/>
            <p:nvPr/>
          </p:nvSpPr>
          <p:spPr>
            <a:xfrm>
              <a:off x="3562502" y="1828800"/>
              <a:ext cx="1199693" cy="460858"/>
            </a:xfrm>
            <a:custGeom>
              <a:avLst/>
              <a:gdLst>
                <a:gd name="connsiteX0" fmla="*/ 1089965 w 1199693"/>
                <a:gd name="connsiteY0" fmla="*/ 0 h 460858"/>
                <a:gd name="connsiteX1" fmla="*/ 0 w 1199693"/>
                <a:gd name="connsiteY1" fmla="*/ 307238 h 460858"/>
                <a:gd name="connsiteX2" fmla="*/ 1016813 w 1199693"/>
                <a:gd name="connsiteY2" fmla="*/ 460858 h 460858"/>
                <a:gd name="connsiteX3" fmla="*/ 1199693 w 1199693"/>
                <a:gd name="connsiteY3" fmla="*/ 117043 h 460858"/>
                <a:gd name="connsiteX4" fmla="*/ 1089965 w 1199693"/>
                <a:gd name="connsiteY4" fmla="*/ 0 h 460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9693" h="460858">
                  <a:moveTo>
                    <a:pt x="1089965" y="0"/>
                  </a:moveTo>
                  <a:lnTo>
                    <a:pt x="0" y="307238"/>
                  </a:lnTo>
                  <a:lnTo>
                    <a:pt x="1016813" y="460858"/>
                  </a:lnTo>
                  <a:lnTo>
                    <a:pt x="1199693" y="117043"/>
                  </a:lnTo>
                  <a:lnTo>
                    <a:pt x="1089965"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21" name="TextBox 20"/>
          <p:cNvSpPr txBox="1"/>
          <p:nvPr/>
        </p:nvSpPr>
        <p:spPr>
          <a:xfrm>
            <a:off x="5580112" y="3186915"/>
            <a:ext cx="3096344" cy="1169551"/>
          </a:xfrm>
          <a:prstGeom prst="rect">
            <a:avLst/>
          </a:prstGeom>
          <a:noFill/>
        </p:spPr>
        <p:txBody>
          <a:bodyPr wrap="square" rtlCol="0">
            <a:spAutoFit/>
          </a:bodyPr>
          <a:lstStyle/>
          <a:p>
            <a:r>
              <a:rPr lang="en-US" altLang="ko-KR" sz="1400" b="1" dirty="0" smtClean="0">
                <a:solidFill>
                  <a:schemeClr val="tx1">
                    <a:lumMod val="75000"/>
                    <a:lumOff val="25000"/>
                  </a:schemeClr>
                </a:solidFill>
                <a:cs typeface="Arial" pitchFamily="34" charset="0"/>
              </a:rPr>
              <a:t>Amazon will achieve enhanced collaboration between departments as all organizational units will be focused on achieving the vision for change</a:t>
            </a:r>
            <a:endParaRPr lang="ko-KR" altLang="en-US" sz="1400" b="1" dirty="0">
              <a:solidFill>
                <a:schemeClr val="tx1">
                  <a:lumMod val="75000"/>
                  <a:lumOff val="25000"/>
                </a:schemeClr>
              </a:solidFill>
              <a:cs typeface="Arial" pitchFamily="34" charset="0"/>
            </a:endParaRPr>
          </a:p>
        </p:txBody>
      </p:sp>
      <p:sp>
        <p:nvSpPr>
          <p:cNvPr id="24" name="TextBox 23"/>
          <p:cNvSpPr txBox="1"/>
          <p:nvPr/>
        </p:nvSpPr>
        <p:spPr>
          <a:xfrm>
            <a:off x="179513" y="1851670"/>
            <a:ext cx="3384375" cy="738664"/>
          </a:xfrm>
          <a:prstGeom prst="rect">
            <a:avLst/>
          </a:prstGeom>
          <a:noFill/>
        </p:spPr>
        <p:txBody>
          <a:bodyPr wrap="square" rtlCol="0">
            <a:spAutoFit/>
          </a:bodyPr>
          <a:lstStyle/>
          <a:p>
            <a:r>
              <a:rPr lang="en-US" altLang="ko-KR" sz="1400" b="1" dirty="0" smtClean="0">
                <a:solidFill>
                  <a:schemeClr val="tx1">
                    <a:lumMod val="75000"/>
                    <a:lumOff val="25000"/>
                  </a:schemeClr>
                </a:solidFill>
                <a:cs typeface="Arial" pitchFamily="34" charset="0"/>
              </a:rPr>
              <a:t>The desired outcome of the organizational change is the speedier delivery of customer orders </a:t>
            </a:r>
            <a:endParaRPr lang="ko-KR" altLang="en-US" sz="1400" b="1" dirty="0">
              <a:solidFill>
                <a:schemeClr val="tx1">
                  <a:lumMod val="75000"/>
                  <a:lumOff val="25000"/>
                </a:schemeClr>
              </a:solidFill>
              <a:cs typeface="Arial" pitchFamily="34" charset="0"/>
            </a:endParaRPr>
          </a:p>
        </p:txBody>
      </p:sp>
      <p:sp>
        <p:nvSpPr>
          <p:cNvPr id="27" name="TextBox 26"/>
          <p:cNvSpPr txBox="1"/>
          <p:nvPr/>
        </p:nvSpPr>
        <p:spPr>
          <a:xfrm>
            <a:off x="179513" y="3415082"/>
            <a:ext cx="2690814" cy="1600438"/>
          </a:xfrm>
          <a:prstGeom prst="rect">
            <a:avLst/>
          </a:prstGeom>
          <a:noFill/>
        </p:spPr>
        <p:txBody>
          <a:bodyPr wrap="square" rtlCol="0">
            <a:spAutoFit/>
          </a:bodyPr>
          <a:lstStyle/>
          <a:p>
            <a:r>
              <a:rPr lang="en-US" altLang="ko-KR" sz="1400" b="1" dirty="0" smtClean="0">
                <a:solidFill>
                  <a:schemeClr val="tx1">
                    <a:lumMod val="75000"/>
                    <a:lumOff val="25000"/>
                  </a:schemeClr>
                </a:solidFill>
                <a:cs typeface="Arial" pitchFamily="34" charset="0"/>
              </a:rPr>
              <a:t>The end-goal of the organizational change is enhanced customer satisfaction and an improvement in the organization’s financial performance</a:t>
            </a:r>
            <a:endParaRPr lang="ko-KR" altLang="en-US" sz="1400" b="1" dirty="0">
              <a:solidFill>
                <a:schemeClr val="tx1">
                  <a:lumMod val="75000"/>
                  <a:lumOff val="25000"/>
                </a:schemeClr>
              </a:solidFill>
              <a:cs typeface="Arial" pitchFamily="34" charset="0"/>
            </a:endParaRPr>
          </a:p>
        </p:txBody>
      </p:sp>
      <p:sp>
        <p:nvSpPr>
          <p:cNvPr id="29" name="Text Placeholder 13"/>
          <p:cNvSpPr txBox="1">
            <a:spLocks/>
          </p:cNvSpPr>
          <p:nvPr/>
        </p:nvSpPr>
        <p:spPr>
          <a:xfrm rot="458666">
            <a:off x="3043581" y="3799334"/>
            <a:ext cx="2324285" cy="53455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10000"/>
              </a:lnSpc>
              <a:buNone/>
            </a:pPr>
            <a:r>
              <a:rPr lang="en-US" altLang="ko-KR" sz="1600" b="1" dirty="0" smtClean="0">
                <a:solidFill>
                  <a:schemeClr val="tx1">
                    <a:lumMod val="75000"/>
                    <a:lumOff val="25000"/>
                  </a:schemeClr>
                </a:solidFill>
                <a:cs typeface="Arial" pitchFamily="34" charset="0"/>
              </a:rPr>
              <a:t>Increased customer satisfaction</a:t>
            </a:r>
            <a:endParaRPr lang="ko-KR" altLang="en-US" sz="1600" b="1" dirty="0">
              <a:solidFill>
                <a:schemeClr val="tx1">
                  <a:lumMod val="75000"/>
                  <a:lumOff val="25000"/>
                </a:schemeClr>
              </a:solidFill>
              <a:cs typeface="Arial" pitchFamily="34" charset="0"/>
            </a:endParaRPr>
          </a:p>
        </p:txBody>
      </p:sp>
      <p:sp>
        <p:nvSpPr>
          <p:cNvPr id="30" name="Text Placeholder 13"/>
          <p:cNvSpPr txBox="1">
            <a:spLocks/>
          </p:cNvSpPr>
          <p:nvPr/>
        </p:nvSpPr>
        <p:spPr>
          <a:xfrm rot="583725">
            <a:off x="3253609" y="2997653"/>
            <a:ext cx="1837115" cy="53455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10000"/>
              </a:lnSpc>
              <a:buNone/>
            </a:pPr>
            <a:r>
              <a:rPr lang="en-US" altLang="ko-KR" sz="1600" b="1" dirty="0" smtClean="0">
                <a:solidFill>
                  <a:schemeClr val="tx1">
                    <a:lumMod val="75000"/>
                    <a:lumOff val="25000"/>
                  </a:schemeClr>
                </a:solidFill>
                <a:cs typeface="Arial" pitchFamily="34" charset="0"/>
              </a:rPr>
              <a:t>Enhanced collaboration</a:t>
            </a:r>
            <a:endParaRPr lang="en-US" altLang="ko-KR" sz="1600" b="1" dirty="0">
              <a:solidFill>
                <a:schemeClr val="tx1">
                  <a:lumMod val="75000"/>
                  <a:lumOff val="25000"/>
                </a:schemeClr>
              </a:solidFill>
              <a:cs typeface="Arial" pitchFamily="34" charset="0"/>
            </a:endParaRPr>
          </a:p>
        </p:txBody>
      </p:sp>
      <p:sp>
        <p:nvSpPr>
          <p:cNvPr id="31" name="Text Placeholder 13"/>
          <p:cNvSpPr txBox="1">
            <a:spLocks/>
          </p:cNvSpPr>
          <p:nvPr/>
        </p:nvSpPr>
        <p:spPr>
          <a:xfrm rot="500431">
            <a:off x="4022776" y="2374257"/>
            <a:ext cx="1837115" cy="53455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10000"/>
              </a:lnSpc>
              <a:buNone/>
            </a:pPr>
            <a:r>
              <a:rPr lang="en-US" altLang="ko-KR" sz="1600" b="1" dirty="0" smtClean="0">
                <a:solidFill>
                  <a:schemeClr val="tx1">
                    <a:lumMod val="75000"/>
                    <a:lumOff val="25000"/>
                  </a:schemeClr>
                </a:solidFill>
                <a:cs typeface="Arial" pitchFamily="34" charset="0"/>
              </a:rPr>
              <a:t>Speedier Delivery</a:t>
            </a:r>
            <a:endParaRPr lang="en-US" altLang="ko-KR" sz="1600" b="1"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222382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sz="2400" dirty="0" smtClean="0">
                <a:solidFill>
                  <a:schemeClr val="bg1"/>
                </a:solidFill>
              </a:rPr>
              <a:t>Alignment between Amazon’s Mission and the Change Management Plan</a:t>
            </a:r>
            <a:endParaRPr lang="ko-KR" altLang="en-US" sz="2400" dirty="0">
              <a:solidFill>
                <a:schemeClr val="bg1"/>
              </a:solidFill>
            </a:endParaRPr>
          </a:p>
        </p:txBody>
      </p:sp>
      <p:sp>
        <p:nvSpPr>
          <p:cNvPr id="5" name="Block Arc 14"/>
          <p:cNvSpPr/>
          <p:nvPr/>
        </p:nvSpPr>
        <p:spPr>
          <a:xfrm rot="16200000">
            <a:off x="7461077" y="1586376"/>
            <a:ext cx="340071" cy="340295"/>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6" name="Trapezoid 22"/>
          <p:cNvSpPr/>
          <p:nvPr/>
        </p:nvSpPr>
        <p:spPr>
          <a:xfrm>
            <a:off x="3319763" y="1643413"/>
            <a:ext cx="444684" cy="226220"/>
          </a:xfrm>
          <a:custGeom>
            <a:avLst/>
            <a:gdLst/>
            <a:ahLst/>
            <a:cxnLst/>
            <a:rect l="l" t="t" r="r" b="b"/>
            <a:pathLst>
              <a:path w="3261500" h="1659188">
                <a:moveTo>
                  <a:pt x="121102" y="1436888"/>
                </a:moveTo>
                <a:lnTo>
                  <a:pt x="3045452" y="1436888"/>
                </a:lnTo>
                <a:cubicBezTo>
                  <a:pt x="3001437" y="1508238"/>
                  <a:pt x="2956882" y="1580993"/>
                  <a:pt x="2918729" y="1659188"/>
                </a:cubicBezTo>
                <a:lnTo>
                  <a:pt x="202648" y="1659188"/>
                </a:lnTo>
                <a:cubicBezTo>
                  <a:pt x="188127" y="1585004"/>
                  <a:pt x="156049" y="1510828"/>
                  <a:pt x="121102" y="1436888"/>
                </a:cubicBezTo>
                <a:close/>
                <a:moveTo>
                  <a:pt x="2814967" y="1119413"/>
                </a:moveTo>
                <a:lnTo>
                  <a:pt x="2814967" y="1227413"/>
                </a:lnTo>
                <a:lnTo>
                  <a:pt x="2922967" y="1227413"/>
                </a:lnTo>
                <a:lnTo>
                  <a:pt x="2922967" y="1119413"/>
                </a:lnTo>
                <a:close/>
                <a:moveTo>
                  <a:pt x="2600074" y="1119413"/>
                </a:moveTo>
                <a:lnTo>
                  <a:pt x="2600074" y="1227413"/>
                </a:lnTo>
                <a:lnTo>
                  <a:pt x="2708074" y="1227413"/>
                </a:lnTo>
                <a:lnTo>
                  <a:pt x="2708074" y="1119413"/>
                </a:lnTo>
                <a:close/>
                <a:moveTo>
                  <a:pt x="2385182" y="1119413"/>
                </a:moveTo>
                <a:lnTo>
                  <a:pt x="2385182" y="1227413"/>
                </a:lnTo>
                <a:lnTo>
                  <a:pt x="2493182" y="1227413"/>
                </a:lnTo>
                <a:lnTo>
                  <a:pt x="2493182" y="1119413"/>
                </a:lnTo>
                <a:close/>
                <a:moveTo>
                  <a:pt x="1716569" y="1119413"/>
                </a:moveTo>
                <a:lnTo>
                  <a:pt x="1716569" y="1227413"/>
                </a:lnTo>
                <a:lnTo>
                  <a:pt x="1824569" y="1227413"/>
                </a:lnTo>
                <a:lnTo>
                  <a:pt x="1824569" y="1119413"/>
                </a:lnTo>
                <a:close/>
                <a:moveTo>
                  <a:pt x="1501676" y="1119413"/>
                </a:moveTo>
                <a:lnTo>
                  <a:pt x="1501676" y="1227413"/>
                </a:lnTo>
                <a:lnTo>
                  <a:pt x="1609676" y="1227413"/>
                </a:lnTo>
                <a:lnTo>
                  <a:pt x="1609676" y="1119413"/>
                </a:lnTo>
                <a:close/>
                <a:moveTo>
                  <a:pt x="1286784" y="1119413"/>
                </a:moveTo>
                <a:lnTo>
                  <a:pt x="1286784" y="1227413"/>
                </a:lnTo>
                <a:lnTo>
                  <a:pt x="1394784" y="1227413"/>
                </a:lnTo>
                <a:lnTo>
                  <a:pt x="1394784" y="1119413"/>
                </a:lnTo>
                <a:close/>
                <a:moveTo>
                  <a:pt x="1071892" y="1119413"/>
                </a:moveTo>
                <a:lnTo>
                  <a:pt x="1071892" y="1227413"/>
                </a:lnTo>
                <a:lnTo>
                  <a:pt x="1179892" y="1227413"/>
                </a:lnTo>
                <a:lnTo>
                  <a:pt x="1179892" y="1119413"/>
                </a:lnTo>
                <a:close/>
                <a:moveTo>
                  <a:pt x="857000" y="1119413"/>
                </a:moveTo>
                <a:lnTo>
                  <a:pt x="857000" y="1227413"/>
                </a:lnTo>
                <a:lnTo>
                  <a:pt x="965000" y="1227413"/>
                </a:lnTo>
                <a:lnTo>
                  <a:pt x="965000" y="1119413"/>
                </a:lnTo>
                <a:close/>
                <a:moveTo>
                  <a:pt x="642108" y="1119413"/>
                </a:moveTo>
                <a:lnTo>
                  <a:pt x="642108" y="1227413"/>
                </a:lnTo>
                <a:lnTo>
                  <a:pt x="750108" y="1227413"/>
                </a:lnTo>
                <a:lnTo>
                  <a:pt x="750108" y="1119413"/>
                </a:lnTo>
                <a:close/>
                <a:moveTo>
                  <a:pt x="427216" y="1119413"/>
                </a:moveTo>
                <a:lnTo>
                  <a:pt x="427216" y="1227413"/>
                </a:lnTo>
                <a:lnTo>
                  <a:pt x="535216" y="1227413"/>
                </a:lnTo>
                <a:lnTo>
                  <a:pt x="535216" y="1119413"/>
                </a:lnTo>
                <a:close/>
                <a:moveTo>
                  <a:pt x="356387" y="794045"/>
                </a:moveTo>
                <a:lnTo>
                  <a:pt x="310667" y="896924"/>
                </a:lnTo>
                <a:lnTo>
                  <a:pt x="2620886" y="908354"/>
                </a:lnTo>
                <a:lnTo>
                  <a:pt x="2540130" y="801665"/>
                </a:lnTo>
                <a:close/>
                <a:moveTo>
                  <a:pt x="382676" y="631248"/>
                </a:moveTo>
                <a:lnTo>
                  <a:pt x="363625" y="730317"/>
                </a:lnTo>
                <a:lnTo>
                  <a:pt x="2492522" y="737937"/>
                </a:lnTo>
                <a:lnTo>
                  <a:pt x="2418771" y="631248"/>
                </a:lnTo>
                <a:close/>
                <a:moveTo>
                  <a:pt x="1756650" y="318899"/>
                </a:moveTo>
                <a:lnTo>
                  <a:pt x="1756650" y="477608"/>
                </a:lnTo>
                <a:lnTo>
                  <a:pt x="1900650" y="477608"/>
                </a:lnTo>
                <a:lnTo>
                  <a:pt x="1900650" y="318899"/>
                </a:lnTo>
                <a:close/>
                <a:moveTo>
                  <a:pt x="1470038" y="318899"/>
                </a:moveTo>
                <a:lnTo>
                  <a:pt x="1470038" y="477608"/>
                </a:lnTo>
                <a:lnTo>
                  <a:pt x="1614038" y="477608"/>
                </a:lnTo>
                <a:lnTo>
                  <a:pt x="1614038" y="318899"/>
                </a:lnTo>
                <a:close/>
                <a:moveTo>
                  <a:pt x="1183427" y="318899"/>
                </a:moveTo>
                <a:lnTo>
                  <a:pt x="1183427" y="477608"/>
                </a:lnTo>
                <a:lnTo>
                  <a:pt x="1327427" y="477608"/>
                </a:lnTo>
                <a:lnTo>
                  <a:pt x="1327427" y="318899"/>
                </a:lnTo>
                <a:close/>
                <a:moveTo>
                  <a:pt x="896816" y="318899"/>
                </a:moveTo>
                <a:lnTo>
                  <a:pt x="896816" y="477608"/>
                </a:lnTo>
                <a:lnTo>
                  <a:pt x="1040816" y="477608"/>
                </a:lnTo>
                <a:lnTo>
                  <a:pt x="1040816" y="318899"/>
                </a:lnTo>
                <a:close/>
                <a:moveTo>
                  <a:pt x="1190618" y="0"/>
                </a:moveTo>
                <a:lnTo>
                  <a:pt x="1271830" y="0"/>
                </a:lnTo>
                <a:lnTo>
                  <a:pt x="1308266" y="193836"/>
                </a:lnTo>
                <a:lnTo>
                  <a:pt x="1977660" y="193836"/>
                </a:lnTo>
                <a:lnTo>
                  <a:pt x="2138144" y="525639"/>
                </a:lnTo>
                <a:lnTo>
                  <a:pt x="2421400" y="525639"/>
                </a:lnTo>
                <a:lnTo>
                  <a:pt x="2750195" y="950920"/>
                </a:lnTo>
                <a:lnTo>
                  <a:pt x="3261500" y="937238"/>
                </a:lnTo>
                <a:cubicBezTo>
                  <a:pt x="3244841" y="1097170"/>
                  <a:pt x="3172191" y="1230845"/>
                  <a:pt x="3089450" y="1364888"/>
                </a:cubicBezTo>
                <a:lnTo>
                  <a:pt x="88044" y="1364888"/>
                </a:lnTo>
                <a:cubicBezTo>
                  <a:pt x="35437" y="1251413"/>
                  <a:pt x="-11245" y="1137942"/>
                  <a:pt x="2399" y="1024450"/>
                </a:cubicBezTo>
                <a:lnTo>
                  <a:pt x="197767" y="1019222"/>
                </a:lnTo>
                <a:lnTo>
                  <a:pt x="321162" y="525639"/>
                </a:lnTo>
                <a:lnTo>
                  <a:pt x="681951" y="525639"/>
                </a:lnTo>
                <a:lnTo>
                  <a:pt x="764901" y="193836"/>
                </a:lnTo>
                <a:lnTo>
                  <a:pt x="930048" y="193836"/>
                </a:lnTo>
                <a:lnTo>
                  <a:pt x="966373" y="588"/>
                </a:lnTo>
                <a:lnTo>
                  <a:pt x="1047585" y="588"/>
                </a:lnTo>
                <a:lnTo>
                  <a:pt x="1083910" y="193836"/>
                </a:lnTo>
                <a:lnTo>
                  <a:pt x="1154183" y="193836"/>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Freeform 6"/>
          <p:cNvSpPr/>
          <p:nvPr/>
        </p:nvSpPr>
        <p:spPr>
          <a:xfrm>
            <a:off x="5398485" y="1563638"/>
            <a:ext cx="376248" cy="385770"/>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406" h="2354521">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ounded Rectangle 25"/>
          <p:cNvSpPr/>
          <p:nvPr/>
        </p:nvSpPr>
        <p:spPr>
          <a:xfrm>
            <a:off x="1322589" y="1628267"/>
            <a:ext cx="350024" cy="256512"/>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6" name="TextBox 25"/>
          <p:cNvSpPr txBox="1"/>
          <p:nvPr/>
        </p:nvSpPr>
        <p:spPr>
          <a:xfrm>
            <a:off x="1356873" y="2427734"/>
            <a:ext cx="6478266" cy="1631216"/>
          </a:xfrm>
          <a:prstGeom prst="rect">
            <a:avLst/>
          </a:prstGeom>
          <a:noFill/>
        </p:spPr>
        <p:txBody>
          <a:bodyPr wrap="square" rtlCol="0">
            <a:spAutoFit/>
          </a:bodyPr>
          <a:lstStyle/>
          <a:p>
            <a:pPr algn="ctr"/>
            <a:r>
              <a:rPr lang="en-US" altLang="ko-KR" sz="2000" dirty="0" smtClean="0">
                <a:solidFill>
                  <a:schemeClr val="tx1">
                    <a:lumMod val="75000"/>
                    <a:lumOff val="25000"/>
                  </a:schemeClr>
                </a:solidFill>
                <a:cs typeface="Arial" pitchFamily="34" charset="0"/>
              </a:rPr>
              <a:t>The change process is aimed at improving the speed of delivery. It support’s the organization mission of providing customers with “the utmost convenience” as orders will be delivered speedily to achieve customer expectations.</a:t>
            </a:r>
            <a:endParaRPr lang="en-US" altLang="ko-KR" sz="2000" dirty="0">
              <a:solidFill>
                <a:schemeClr val="tx1">
                  <a:lumMod val="75000"/>
                  <a:lumOff val="25000"/>
                </a:schemeClr>
              </a:solidFill>
              <a:cs typeface="Arial" pitchFamily="34" charset="0"/>
            </a:endParaRPr>
          </a:p>
        </p:txBody>
      </p:sp>
      <p:sp>
        <p:nvSpPr>
          <p:cNvPr id="13" name="Text Placeholder 12"/>
          <p:cNvSpPr>
            <a:spLocks noGrp="1"/>
          </p:cNvSpPr>
          <p:nvPr>
            <p:ph type="body" sz="quarter" idx="11"/>
          </p:nvPr>
        </p:nvSpPr>
        <p:spPr>
          <a:xfrm>
            <a:off x="0" y="771550"/>
            <a:ext cx="9144000" cy="432048"/>
          </a:xfrm>
        </p:spPr>
        <p:txBody>
          <a:bodyPr/>
          <a:lstStyle/>
          <a:p>
            <a:r>
              <a:rPr lang="en-US" sz="1800" dirty="0"/>
              <a:t>Amazon’s mission: We strive to offer our customers the lowest possible prices, the best available selection, and the utmost convenience</a:t>
            </a:r>
          </a:p>
        </p:txBody>
      </p:sp>
    </p:spTree>
    <p:extLst>
      <p:ext uri="{BB962C8B-B14F-4D97-AF65-F5344CB8AC3E}">
        <p14:creationId xmlns:p14="http://schemas.microsoft.com/office/powerpoint/2010/main" val="1508814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123478"/>
            <a:ext cx="9144000" cy="576064"/>
          </a:xfrm>
        </p:spPr>
        <p:txBody>
          <a:bodyPr/>
          <a:lstStyle/>
          <a:p>
            <a:pPr lvl="0"/>
            <a:r>
              <a:rPr lang="en-US" altLang="ko-KR" sz="2800" dirty="0">
                <a:solidFill>
                  <a:schemeClr val="bg1"/>
                </a:solidFill>
              </a:rPr>
              <a:t>Alignment between Amazon’s </a:t>
            </a:r>
            <a:r>
              <a:rPr lang="en-US" altLang="ko-KR" sz="2800" dirty="0" smtClean="0">
                <a:solidFill>
                  <a:schemeClr val="bg1"/>
                </a:solidFill>
              </a:rPr>
              <a:t>Vision </a:t>
            </a:r>
            <a:r>
              <a:rPr lang="en-US" altLang="ko-KR" sz="2800" dirty="0">
                <a:solidFill>
                  <a:schemeClr val="bg1"/>
                </a:solidFill>
              </a:rPr>
              <a:t>and the Change Management Plan</a:t>
            </a:r>
            <a:endParaRPr lang="ko-KR" altLang="en-US" sz="2800" dirty="0">
              <a:solidFill>
                <a:schemeClr val="bg1"/>
              </a:solidFill>
            </a:endParaRPr>
          </a:p>
        </p:txBody>
      </p:sp>
      <p:sp>
        <p:nvSpPr>
          <p:cNvPr id="3" name="Text Placeholder 2"/>
          <p:cNvSpPr>
            <a:spLocks noGrp="1"/>
          </p:cNvSpPr>
          <p:nvPr>
            <p:ph type="body" sz="quarter" idx="11"/>
          </p:nvPr>
        </p:nvSpPr>
        <p:spPr>
          <a:xfrm>
            <a:off x="1693447" y="1070854"/>
            <a:ext cx="7435685" cy="438707"/>
          </a:xfrm>
        </p:spPr>
        <p:txBody>
          <a:bodyPr/>
          <a:lstStyle/>
          <a:p>
            <a:pPr lvl="0"/>
            <a:r>
              <a:rPr lang="en-US" altLang="ko-KR" sz="2000" dirty="0"/>
              <a:t>Amazons vision: To be Earth’s most customer-centric company, where customers can find and discover anything they might want to buy online</a:t>
            </a:r>
            <a:endParaRPr lang="en-US" altLang="ko-KR" sz="2000" dirty="0"/>
          </a:p>
        </p:txBody>
      </p:sp>
      <p:grpSp>
        <p:nvGrpSpPr>
          <p:cNvPr id="13" name="Group 12"/>
          <p:cNvGrpSpPr/>
          <p:nvPr/>
        </p:nvGrpSpPr>
        <p:grpSpPr>
          <a:xfrm flipH="1">
            <a:off x="467544" y="1131590"/>
            <a:ext cx="1349174" cy="1482019"/>
            <a:chOff x="3623312" y="1131590"/>
            <a:chExt cx="1020696" cy="1020696"/>
          </a:xfrm>
          <a:solidFill>
            <a:schemeClr val="tx1">
              <a:lumMod val="75000"/>
              <a:lumOff val="25000"/>
            </a:schemeClr>
          </a:solidFill>
        </p:grpSpPr>
        <p:sp>
          <p:nvSpPr>
            <p:cNvPr id="14" name="Teardrop 13"/>
            <p:cNvSpPr/>
            <p:nvPr/>
          </p:nvSpPr>
          <p:spPr>
            <a:xfrm rot="5400000">
              <a:off x="3623312" y="1131590"/>
              <a:ext cx="1020696" cy="102069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p:nvSpPr>
          <p:spPr>
            <a:xfrm>
              <a:off x="3699550" y="1207828"/>
              <a:ext cx="868221" cy="8682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0" name="Rectangle 19"/>
          <p:cNvSpPr/>
          <p:nvPr/>
        </p:nvSpPr>
        <p:spPr>
          <a:xfrm>
            <a:off x="467543" y="2502915"/>
            <a:ext cx="72000" cy="2484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0" name="TextBox 39"/>
          <p:cNvSpPr txBox="1"/>
          <p:nvPr/>
        </p:nvSpPr>
        <p:spPr>
          <a:xfrm>
            <a:off x="2195736" y="1869143"/>
            <a:ext cx="5832648" cy="1938992"/>
          </a:xfrm>
          <a:prstGeom prst="rect">
            <a:avLst/>
          </a:prstGeom>
          <a:noFill/>
        </p:spPr>
        <p:txBody>
          <a:bodyPr wrap="square" rtlCol="0">
            <a:spAutoFit/>
          </a:bodyPr>
          <a:lstStyle/>
          <a:p>
            <a:r>
              <a:rPr lang="en-US" altLang="ko-KR" sz="2000" b="1" dirty="0" smtClean="0">
                <a:solidFill>
                  <a:schemeClr val="tx1">
                    <a:lumMod val="75000"/>
                    <a:lumOff val="25000"/>
                  </a:schemeClr>
                </a:solidFill>
                <a:cs typeface="Arial" pitchFamily="34" charset="0"/>
              </a:rPr>
              <a:t>The plan to enhance the speed of delivering customers’ orders supports Amazon’s vision to be a “customer-centric company.”  Amazon’s decision to provide faster deliveries fulfills customer expectations of prompt deliveries of orders.</a:t>
            </a:r>
            <a:endParaRPr lang="ko-KR" altLang="en-US" sz="2000" b="1" dirty="0">
              <a:solidFill>
                <a:schemeClr val="tx1">
                  <a:lumMod val="75000"/>
                  <a:lumOff val="25000"/>
                </a:schemeClr>
              </a:solidFill>
              <a:cs typeface="Arial" pitchFamily="34" charset="0"/>
            </a:endParaRPr>
          </a:p>
        </p:txBody>
      </p:sp>
      <p:pic>
        <p:nvPicPr>
          <p:cNvPr id="2050" name="Picture 2" descr="Amazon Shopping on the App Sto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259" y="1462894"/>
            <a:ext cx="740164" cy="812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110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lock Arc 14"/>
          <p:cNvSpPr/>
          <p:nvPr/>
        </p:nvSpPr>
        <p:spPr>
          <a:xfrm>
            <a:off x="179511" y="2143048"/>
            <a:ext cx="1217198" cy="1217254"/>
          </a:xfrm>
          <a:custGeom>
            <a:avLst/>
            <a:gdLst/>
            <a:ahLst/>
            <a:cxnLst/>
            <a:rect l="l" t="t" r="r" b="b"/>
            <a:pathLst>
              <a:path w="1217198" h="1217254">
                <a:moveTo>
                  <a:pt x="1172073" y="616019"/>
                </a:moveTo>
                <a:lnTo>
                  <a:pt x="1217198" y="616610"/>
                </a:lnTo>
                <a:cubicBezTo>
                  <a:pt x="1216181" y="694136"/>
                  <a:pt x="1200702" y="768120"/>
                  <a:pt x="1172073" y="835497"/>
                </a:cubicBezTo>
                <a:close/>
                <a:moveTo>
                  <a:pt x="592301" y="223"/>
                </a:moveTo>
                <a:cubicBezTo>
                  <a:pt x="925156" y="-8708"/>
                  <a:pt x="1203399" y="251500"/>
                  <a:pt x="1216760" y="584207"/>
                </a:cubicBezTo>
                <a:lnTo>
                  <a:pt x="1025903" y="591872"/>
                </a:lnTo>
                <a:cubicBezTo>
                  <a:pt x="1016735" y="363582"/>
                  <a:pt x="825816" y="185038"/>
                  <a:pt x="597424" y="191166"/>
                </a:cubicBezTo>
                <a:cubicBezTo>
                  <a:pt x="369033" y="197294"/>
                  <a:pt x="187962" y="385820"/>
                  <a:pt x="191049" y="614273"/>
                </a:cubicBezTo>
                <a:cubicBezTo>
                  <a:pt x="194136" y="842726"/>
                  <a:pt x="380235" y="1026290"/>
                  <a:pt x="608708" y="1026244"/>
                </a:cubicBezTo>
                <a:cubicBezTo>
                  <a:pt x="773320" y="1026211"/>
                  <a:pt x="915896" y="930876"/>
                  <a:pt x="982606" y="791527"/>
                </a:cubicBezTo>
                <a:lnTo>
                  <a:pt x="982606" y="1085471"/>
                </a:lnTo>
                <a:cubicBezTo>
                  <a:pt x="880769" y="1168806"/>
                  <a:pt x="750352" y="1217226"/>
                  <a:pt x="608747" y="1217254"/>
                </a:cubicBezTo>
                <a:cubicBezTo>
                  <a:pt x="275773" y="1217320"/>
                  <a:pt x="4555" y="949797"/>
                  <a:pt x="56" y="616853"/>
                </a:cubicBezTo>
                <a:cubicBezTo>
                  <a:pt x="-4443" y="283909"/>
                  <a:pt x="259446" y="9154"/>
                  <a:pt x="592301" y="22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9" name="Rectangle 18"/>
          <p:cNvSpPr/>
          <p:nvPr/>
        </p:nvSpPr>
        <p:spPr>
          <a:xfrm>
            <a:off x="1207294" y="1561169"/>
            <a:ext cx="189467" cy="1040153"/>
          </a:xfrm>
          <a:custGeom>
            <a:avLst/>
            <a:gdLst>
              <a:gd name="connsiteX0" fmla="*/ 0 w 189467"/>
              <a:gd name="connsiteY0" fmla="*/ 0 h 1080346"/>
              <a:gd name="connsiteX1" fmla="*/ 189467 w 189467"/>
              <a:gd name="connsiteY1" fmla="*/ 0 h 1080346"/>
              <a:gd name="connsiteX2" fmla="*/ 189467 w 189467"/>
              <a:gd name="connsiteY2" fmla="*/ 1080346 h 1080346"/>
              <a:gd name="connsiteX3" fmla="*/ 187528 w 189467"/>
              <a:gd name="connsiteY3" fmla="*/ 1040153 h 1080346"/>
              <a:gd name="connsiteX4" fmla="*/ 0 w 189467"/>
              <a:gd name="connsiteY4" fmla="*/ 674512 h 1080346"/>
              <a:gd name="connsiteX5" fmla="*/ 0 w 189467"/>
              <a:gd name="connsiteY5" fmla="*/ 0 h 1080346"/>
              <a:gd name="connsiteX0" fmla="*/ 0 w 189467"/>
              <a:gd name="connsiteY0" fmla="*/ 0 h 1040153"/>
              <a:gd name="connsiteX1" fmla="*/ 189467 w 189467"/>
              <a:gd name="connsiteY1" fmla="*/ 0 h 1040153"/>
              <a:gd name="connsiteX2" fmla="*/ 187528 w 189467"/>
              <a:gd name="connsiteY2" fmla="*/ 1040153 h 1040153"/>
              <a:gd name="connsiteX3" fmla="*/ 0 w 189467"/>
              <a:gd name="connsiteY3" fmla="*/ 674512 h 1040153"/>
              <a:gd name="connsiteX4" fmla="*/ 0 w 189467"/>
              <a:gd name="connsiteY4" fmla="*/ 0 h 1040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7" h="1040153">
                <a:moveTo>
                  <a:pt x="0" y="0"/>
                </a:moveTo>
                <a:lnTo>
                  <a:pt x="189467" y="0"/>
                </a:lnTo>
                <a:cubicBezTo>
                  <a:pt x="188821" y="346718"/>
                  <a:pt x="188174" y="693435"/>
                  <a:pt x="187528" y="1040153"/>
                </a:cubicBezTo>
                <a:cubicBezTo>
                  <a:pt x="179329" y="879836"/>
                  <a:pt x="108663" y="777233"/>
                  <a:pt x="0" y="674512"/>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3" name="Title 2"/>
          <p:cNvSpPr txBox="1">
            <a:spLocks/>
          </p:cNvSpPr>
          <p:nvPr/>
        </p:nvSpPr>
        <p:spPr>
          <a:xfrm>
            <a:off x="-108520" y="195486"/>
            <a:ext cx="9144000"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en-US" sz="2800" dirty="0" smtClean="0">
                <a:solidFill>
                  <a:schemeClr val="bg1"/>
                </a:solidFill>
                <a:cs typeface="Arial" pitchFamily="34" charset="0"/>
              </a:rPr>
              <a:t>Alignment between Amazon’s Values and the Proposed Change</a:t>
            </a:r>
            <a:endParaRPr lang="en-US" sz="2800" dirty="0">
              <a:solidFill>
                <a:schemeClr val="bg1"/>
              </a:solidFill>
              <a:cs typeface="Arial" pitchFamily="34" charset="0"/>
            </a:endParaRPr>
          </a:p>
        </p:txBody>
      </p:sp>
      <p:sp>
        <p:nvSpPr>
          <p:cNvPr id="7" name="Rectangle 6"/>
          <p:cNvSpPr/>
          <p:nvPr/>
        </p:nvSpPr>
        <p:spPr>
          <a:xfrm>
            <a:off x="3060504" y="1383694"/>
            <a:ext cx="5480860" cy="684000"/>
          </a:xfrm>
          <a:prstGeom prst="rect">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65000"/>
                  <a:lumOff val="35000"/>
                </a:schemeClr>
              </a:solidFill>
              <a:latin typeface="Arial" pitchFamily="34" charset="0"/>
              <a:cs typeface="Arial" pitchFamily="34" charset="0"/>
            </a:endParaRPr>
          </a:p>
        </p:txBody>
      </p:sp>
      <p:grpSp>
        <p:nvGrpSpPr>
          <p:cNvPr id="9" name="Group 8"/>
          <p:cNvGrpSpPr/>
          <p:nvPr/>
        </p:nvGrpSpPr>
        <p:grpSpPr>
          <a:xfrm>
            <a:off x="3224041" y="1391376"/>
            <a:ext cx="5080500" cy="738794"/>
            <a:chOff x="2135431" y="1706478"/>
            <a:chExt cx="5080500" cy="738794"/>
          </a:xfrm>
        </p:grpSpPr>
        <p:sp>
          <p:nvSpPr>
            <p:cNvPr id="10" name="TextBox 10"/>
            <p:cNvSpPr txBox="1"/>
            <p:nvPr/>
          </p:nvSpPr>
          <p:spPr bwMode="auto">
            <a:xfrm>
              <a:off x="2175371" y="1706478"/>
              <a:ext cx="5040560" cy="322659"/>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dirty="0" smtClean="0">
                  <a:solidFill>
                    <a:schemeClr val="tx1">
                      <a:lumMod val="65000"/>
                      <a:lumOff val="35000"/>
                    </a:schemeClr>
                  </a:solidFill>
                  <a:cs typeface="Arial" pitchFamily="34" charset="0"/>
                </a:rPr>
                <a:t>Value 1: Customer Obsession</a:t>
              </a:r>
              <a:endParaRPr lang="en-US" altLang="ko-KR" sz="1400" b="1" dirty="0">
                <a:solidFill>
                  <a:schemeClr val="tx1">
                    <a:lumMod val="65000"/>
                    <a:lumOff val="35000"/>
                  </a:schemeClr>
                </a:solidFill>
                <a:cs typeface="Arial" pitchFamily="34" charset="0"/>
              </a:endParaRPr>
            </a:p>
          </p:txBody>
        </p:sp>
        <p:sp>
          <p:nvSpPr>
            <p:cNvPr id="11" name="TextBox 10"/>
            <p:cNvSpPr txBox="1"/>
            <p:nvPr/>
          </p:nvSpPr>
          <p:spPr bwMode="auto">
            <a:xfrm>
              <a:off x="2135431" y="1961283"/>
              <a:ext cx="5040560" cy="483989"/>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200" dirty="0" smtClean="0">
                  <a:solidFill>
                    <a:schemeClr val="tx1">
                      <a:lumMod val="65000"/>
                      <a:lumOff val="35000"/>
                    </a:schemeClr>
                  </a:solidFill>
                  <a:cs typeface="Arial" pitchFamily="34" charset="0"/>
                </a:rPr>
                <a:t>The change supports the value of customer obsession as it will achieve customer expectations of speedy deliveries</a:t>
              </a:r>
              <a:endParaRPr lang="ko-KR" altLang="en-US" sz="1200" dirty="0">
                <a:solidFill>
                  <a:schemeClr val="tx1">
                    <a:lumMod val="65000"/>
                    <a:lumOff val="35000"/>
                  </a:schemeClr>
                </a:solidFill>
                <a:cs typeface="Arial" pitchFamily="34" charset="0"/>
              </a:endParaRPr>
            </a:p>
          </p:txBody>
        </p:sp>
      </p:grpSp>
      <p:sp>
        <p:nvSpPr>
          <p:cNvPr id="12" name="Chevron 11"/>
          <p:cNvSpPr/>
          <p:nvPr/>
        </p:nvSpPr>
        <p:spPr>
          <a:xfrm rot="16200000">
            <a:off x="2096802" y="1250137"/>
            <a:ext cx="838984" cy="792088"/>
          </a:xfrm>
          <a:prstGeom prst="chevron">
            <a:avLst>
              <a:gd name="adj" fmla="val 3391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Arial" pitchFamily="34" charset="0"/>
              <a:cs typeface="Arial" pitchFamily="34" charset="0"/>
            </a:endParaRPr>
          </a:p>
        </p:txBody>
      </p:sp>
      <p:sp>
        <p:nvSpPr>
          <p:cNvPr id="13" name="TextBox 12"/>
          <p:cNvSpPr txBox="1"/>
          <p:nvPr/>
        </p:nvSpPr>
        <p:spPr>
          <a:xfrm>
            <a:off x="2239223" y="1341441"/>
            <a:ext cx="554143" cy="461665"/>
          </a:xfrm>
          <a:prstGeom prst="rect">
            <a:avLst/>
          </a:prstGeom>
          <a:noFill/>
        </p:spPr>
        <p:txBody>
          <a:bodyPr wrap="square" rtlCol="0">
            <a:spAutoFit/>
          </a:bodyPr>
          <a:lstStyle/>
          <a:p>
            <a:pPr algn="ctr"/>
            <a:r>
              <a:rPr lang="en-US" altLang="ko-KR" sz="2400" b="1" dirty="0">
                <a:solidFill>
                  <a:schemeClr val="bg1"/>
                </a:solidFill>
                <a:cs typeface="Arial" pitchFamily="34" charset="0"/>
              </a:rPr>
              <a:t>01</a:t>
            </a:r>
            <a:endParaRPr lang="ko-KR" altLang="en-US" sz="2400" b="1" dirty="0">
              <a:solidFill>
                <a:schemeClr val="bg1"/>
              </a:solidFill>
              <a:cs typeface="Arial" pitchFamily="34" charset="0"/>
            </a:endParaRPr>
          </a:p>
        </p:txBody>
      </p:sp>
      <p:sp>
        <p:nvSpPr>
          <p:cNvPr id="14" name="Freeform 13"/>
          <p:cNvSpPr/>
          <p:nvPr/>
        </p:nvSpPr>
        <p:spPr>
          <a:xfrm>
            <a:off x="950152" y="771550"/>
            <a:ext cx="726841" cy="771734"/>
          </a:xfrm>
          <a:custGeom>
            <a:avLst/>
            <a:gdLst/>
            <a:ahLst/>
            <a:cxnLst/>
            <a:rect l="l" t="t" r="r" b="b"/>
            <a:pathLst>
              <a:path w="726841" h="1121399">
                <a:moveTo>
                  <a:pt x="236325" y="1049494"/>
                </a:moveTo>
                <a:lnTo>
                  <a:pt x="495287" y="1049494"/>
                </a:lnTo>
                <a:cubicBezTo>
                  <a:pt x="491080" y="1064561"/>
                  <a:pt x="487966" y="1079199"/>
                  <a:pt x="485273" y="1093187"/>
                </a:cubicBezTo>
                <a:lnTo>
                  <a:pt x="245258" y="1092728"/>
                </a:lnTo>
                <a:close/>
                <a:moveTo>
                  <a:pt x="363421" y="203844"/>
                </a:moveTo>
                <a:cubicBezTo>
                  <a:pt x="401307" y="203844"/>
                  <a:pt x="432020" y="234557"/>
                  <a:pt x="432020" y="272443"/>
                </a:cubicBezTo>
                <a:cubicBezTo>
                  <a:pt x="432020" y="310329"/>
                  <a:pt x="401307" y="341042"/>
                  <a:pt x="363421" y="341042"/>
                </a:cubicBezTo>
                <a:cubicBezTo>
                  <a:pt x="325534" y="341042"/>
                  <a:pt x="294821" y="310329"/>
                  <a:pt x="294821" y="272443"/>
                </a:cubicBezTo>
                <a:cubicBezTo>
                  <a:pt x="294821" y="234557"/>
                  <a:pt x="325534" y="203844"/>
                  <a:pt x="363421" y="203844"/>
                </a:cubicBezTo>
                <a:close/>
                <a:moveTo>
                  <a:pt x="363421" y="135244"/>
                </a:moveTo>
                <a:cubicBezTo>
                  <a:pt x="287648" y="135244"/>
                  <a:pt x="226222" y="196671"/>
                  <a:pt x="226222" y="272443"/>
                </a:cubicBezTo>
                <a:cubicBezTo>
                  <a:pt x="226222" y="348216"/>
                  <a:pt x="287648" y="409642"/>
                  <a:pt x="363421" y="409642"/>
                </a:cubicBezTo>
                <a:cubicBezTo>
                  <a:pt x="439193" y="409642"/>
                  <a:pt x="500619" y="348216"/>
                  <a:pt x="500619" y="272443"/>
                </a:cubicBezTo>
                <a:cubicBezTo>
                  <a:pt x="500619" y="196671"/>
                  <a:pt x="439193" y="135244"/>
                  <a:pt x="363421" y="135244"/>
                </a:cubicBezTo>
                <a:close/>
                <a:moveTo>
                  <a:pt x="196200" y="0"/>
                </a:moveTo>
                <a:cubicBezTo>
                  <a:pt x="300307" y="58658"/>
                  <a:pt x="427219" y="59450"/>
                  <a:pt x="531959" y="2129"/>
                </a:cubicBezTo>
                <a:cubicBezTo>
                  <a:pt x="645195" y="251105"/>
                  <a:pt x="615578" y="521951"/>
                  <a:pt x="565642" y="749813"/>
                </a:cubicBezTo>
                <a:lnTo>
                  <a:pt x="726841" y="904479"/>
                </a:lnTo>
                <a:lnTo>
                  <a:pt x="700460" y="1113326"/>
                </a:lnTo>
                <a:lnTo>
                  <a:pt x="510728" y="982128"/>
                </a:lnTo>
                <a:lnTo>
                  <a:pt x="503274" y="1014651"/>
                </a:lnTo>
                <a:lnTo>
                  <a:pt x="228241" y="1014651"/>
                </a:lnTo>
                <a:cubicBezTo>
                  <a:pt x="226194" y="1005458"/>
                  <a:pt x="223902" y="996068"/>
                  <a:pt x="221524" y="986461"/>
                </a:cubicBezTo>
                <a:lnTo>
                  <a:pt x="26381" y="1121399"/>
                </a:lnTo>
                <a:lnTo>
                  <a:pt x="0" y="912552"/>
                </a:lnTo>
                <a:lnTo>
                  <a:pt x="162681" y="756465"/>
                </a:lnTo>
                <a:lnTo>
                  <a:pt x="163137" y="757906"/>
                </a:lnTo>
                <a:lnTo>
                  <a:pt x="165881" y="748957"/>
                </a:lnTo>
                <a:cubicBezTo>
                  <a:pt x="117348" y="521774"/>
                  <a:pt x="87568" y="246912"/>
                  <a:pt x="19620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Rectangle 19"/>
          <p:cNvSpPr/>
          <p:nvPr/>
        </p:nvSpPr>
        <p:spPr>
          <a:xfrm>
            <a:off x="1207294" y="2703006"/>
            <a:ext cx="189467" cy="2440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4" name="Freeform 23"/>
          <p:cNvSpPr/>
          <p:nvPr/>
        </p:nvSpPr>
        <p:spPr>
          <a:xfrm>
            <a:off x="1152890" y="526808"/>
            <a:ext cx="298274" cy="244742"/>
          </a:xfrm>
          <a:custGeom>
            <a:avLst/>
            <a:gdLst/>
            <a:ahLst/>
            <a:cxnLst/>
            <a:rect l="l" t="t" r="r" b="b"/>
            <a:pathLst>
              <a:path w="298274" h="244742">
                <a:moveTo>
                  <a:pt x="147328" y="0"/>
                </a:moveTo>
                <a:cubicBezTo>
                  <a:pt x="212319" y="65590"/>
                  <a:pt x="261867" y="134854"/>
                  <a:pt x="298274" y="206570"/>
                </a:cubicBezTo>
                <a:cubicBezTo>
                  <a:pt x="205418" y="258299"/>
                  <a:pt x="92251" y="257374"/>
                  <a:pt x="0" y="204273"/>
                </a:cubicBezTo>
                <a:cubicBezTo>
                  <a:pt x="35363" y="132633"/>
                  <a:pt x="83678" y="64016"/>
                  <a:pt x="14732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Rectangle 28"/>
          <p:cNvSpPr/>
          <p:nvPr/>
        </p:nvSpPr>
        <p:spPr>
          <a:xfrm>
            <a:off x="3060504" y="2249404"/>
            <a:ext cx="5480860" cy="684000"/>
          </a:xfrm>
          <a:prstGeom prst="rect">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65000"/>
                  <a:lumOff val="35000"/>
                </a:schemeClr>
              </a:solidFill>
              <a:latin typeface="Arial" pitchFamily="34" charset="0"/>
              <a:cs typeface="Arial" pitchFamily="34" charset="0"/>
            </a:endParaRPr>
          </a:p>
        </p:txBody>
      </p:sp>
      <p:grpSp>
        <p:nvGrpSpPr>
          <p:cNvPr id="30" name="Group 29"/>
          <p:cNvGrpSpPr/>
          <p:nvPr/>
        </p:nvGrpSpPr>
        <p:grpSpPr>
          <a:xfrm>
            <a:off x="3060504" y="2207151"/>
            <a:ext cx="5399928" cy="661654"/>
            <a:chOff x="1971894" y="1656543"/>
            <a:chExt cx="5399928" cy="661654"/>
          </a:xfrm>
        </p:grpSpPr>
        <p:sp>
          <p:nvSpPr>
            <p:cNvPr id="33" name="TextBox 10"/>
            <p:cNvSpPr txBox="1"/>
            <p:nvPr/>
          </p:nvSpPr>
          <p:spPr bwMode="auto">
            <a:xfrm>
              <a:off x="2153717" y="1656543"/>
              <a:ext cx="5040560" cy="322659"/>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dirty="0" smtClean="0">
                  <a:solidFill>
                    <a:schemeClr val="tx1">
                      <a:lumMod val="65000"/>
                      <a:lumOff val="35000"/>
                    </a:schemeClr>
                  </a:solidFill>
                  <a:cs typeface="Arial" pitchFamily="34" charset="0"/>
                </a:rPr>
                <a:t>Value 2: Think Big</a:t>
              </a:r>
              <a:endParaRPr lang="en-US" altLang="ko-KR" sz="1400" b="1" dirty="0">
                <a:solidFill>
                  <a:schemeClr val="tx1">
                    <a:lumMod val="65000"/>
                    <a:lumOff val="35000"/>
                  </a:schemeClr>
                </a:solidFill>
                <a:cs typeface="Arial" pitchFamily="34" charset="0"/>
              </a:endParaRPr>
            </a:p>
          </p:txBody>
        </p:sp>
        <p:sp>
          <p:nvSpPr>
            <p:cNvPr id="34" name="TextBox 33"/>
            <p:cNvSpPr txBox="1"/>
            <p:nvPr/>
          </p:nvSpPr>
          <p:spPr bwMode="auto">
            <a:xfrm>
              <a:off x="1971894" y="1834208"/>
              <a:ext cx="5399928" cy="483989"/>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200" dirty="0" smtClean="0">
                  <a:solidFill>
                    <a:schemeClr val="tx1">
                      <a:lumMod val="65000"/>
                      <a:lumOff val="35000"/>
                    </a:schemeClr>
                  </a:solidFill>
                  <a:cs typeface="Arial" pitchFamily="34" charset="0"/>
                </a:rPr>
                <a:t>Amazon Prime is innovative and will support the company to be a pacesetter in the market as no other international retailer provides such fast deliveries</a:t>
              </a:r>
              <a:endParaRPr lang="ko-KR" altLang="en-US" sz="1200" dirty="0">
                <a:solidFill>
                  <a:schemeClr val="tx1">
                    <a:lumMod val="65000"/>
                    <a:lumOff val="35000"/>
                  </a:schemeClr>
                </a:solidFill>
                <a:cs typeface="Arial" pitchFamily="34" charset="0"/>
              </a:endParaRPr>
            </a:p>
          </p:txBody>
        </p:sp>
      </p:grpSp>
      <p:sp>
        <p:nvSpPr>
          <p:cNvPr id="31" name="Chevron 30"/>
          <p:cNvSpPr/>
          <p:nvPr/>
        </p:nvSpPr>
        <p:spPr>
          <a:xfrm rot="16200000">
            <a:off x="2096802" y="2115847"/>
            <a:ext cx="838984" cy="792088"/>
          </a:xfrm>
          <a:prstGeom prst="chevron">
            <a:avLst>
              <a:gd name="adj" fmla="val 3391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Arial" pitchFamily="34" charset="0"/>
              <a:cs typeface="Arial" pitchFamily="34" charset="0"/>
            </a:endParaRPr>
          </a:p>
        </p:txBody>
      </p:sp>
      <p:sp>
        <p:nvSpPr>
          <p:cNvPr id="32" name="TextBox 31"/>
          <p:cNvSpPr txBox="1"/>
          <p:nvPr/>
        </p:nvSpPr>
        <p:spPr>
          <a:xfrm>
            <a:off x="2239223" y="2207151"/>
            <a:ext cx="554143" cy="461665"/>
          </a:xfrm>
          <a:prstGeom prst="rect">
            <a:avLst/>
          </a:prstGeom>
          <a:noFill/>
        </p:spPr>
        <p:txBody>
          <a:bodyPr wrap="square" rtlCol="0">
            <a:spAutoFit/>
          </a:bodyPr>
          <a:lstStyle/>
          <a:p>
            <a:pPr algn="ctr"/>
            <a:r>
              <a:rPr lang="en-US" altLang="ko-KR" sz="2400" b="1" dirty="0">
                <a:solidFill>
                  <a:schemeClr val="bg1"/>
                </a:solidFill>
                <a:cs typeface="Arial" pitchFamily="34" charset="0"/>
              </a:rPr>
              <a:t>02</a:t>
            </a:r>
            <a:endParaRPr lang="ko-KR" altLang="en-US" sz="2400" b="1" dirty="0">
              <a:solidFill>
                <a:schemeClr val="bg1"/>
              </a:solidFill>
              <a:cs typeface="Arial" pitchFamily="34" charset="0"/>
            </a:endParaRPr>
          </a:p>
        </p:txBody>
      </p:sp>
      <p:sp>
        <p:nvSpPr>
          <p:cNvPr id="36" name="Rectangle 35"/>
          <p:cNvSpPr/>
          <p:nvPr/>
        </p:nvSpPr>
        <p:spPr>
          <a:xfrm>
            <a:off x="3060504" y="3115114"/>
            <a:ext cx="5480860" cy="684000"/>
          </a:xfrm>
          <a:prstGeom prst="rect">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65000"/>
                  <a:lumOff val="35000"/>
                </a:schemeClr>
              </a:solidFill>
              <a:latin typeface="Arial" pitchFamily="34" charset="0"/>
              <a:cs typeface="Arial" pitchFamily="34" charset="0"/>
            </a:endParaRPr>
          </a:p>
        </p:txBody>
      </p:sp>
      <p:grpSp>
        <p:nvGrpSpPr>
          <p:cNvPr id="37" name="Group 36"/>
          <p:cNvGrpSpPr/>
          <p:nvPr/>
        </p:nvGrpSpPr>
        <p:grpSpPr>
          <a:xfrm>
            <a:off x="3263981" y="3179282"/>
            <a:ext cx="5040560" cy="559668"/>
            <a:chOff x="2175371" y="1762964"/>
            <a:chExt cx="5040560" cy="559668"/>
          </a:xfrm>
        </p:grpSpPr>
        <p:sp>
          <p:nvSpPr>
            <p:cNvPr id="40" name="TextBox 10"/>
            <p:cNvSpPr txBox="1"/>
            <p:nvPr/>
          </p:nvSpPr>
          <p:spPr bwMode="auto">
            <a:xfrm>
              <a:off x="2175371" y="1762964"/>
              <a:ext cx="5040560" cy="322659"/>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dirty="0" smtClean="0">
                  <a:solidFill>
                    <a:schemeClr val="tx1">
                      <a:lumMod val="65000"/>
                      <a:lumOff val="35000"/>
                    </a:schemeClr>
                  </a:solidFill>
                  <a:cs typeface="Arial" pitchFamily="34" charset="0"/>
                </a:rPr>
                <a:t>Value 3: Invent and Simplify</a:t>
              </a:r>
              <a:endParaRPr lang="en-US" altLang="ko-KR" sz="1400" b="1" dirty="0">
                <a:solidFill>
                  <a:schemeClr val="tx1">
                    <a:lumMod val="65000"/>
                    <a:lumOff val="35000"/>
                  </a:schemeClr>
                </a:solidFill>
                <a:cs typeface="Arial" pitchFamily="34" charset="0"/>
              </a:endParaRPr>
            </a:p>
          </p:txBody>
        </p:sp>
        <p:sp>
          <p:nvSpPr>
            <p:cNvPr id="41" name="TextBox 40"/>
            <p:cNvSpPr txBox="1"/>
            <p:nvPr/>
          </p:nvSpPr>
          <p:spPr bwMode="auto">
            <a:xfrm>
              <a:off x="2175371" y="2032239"/>
              <a:ext cx="5040560" cy="290393"/>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200" dirty="0" smtClean="0">
                  <a:solidFill>
                    <a:schemeClr val="tx1">
                      <a:lumMod val="65000"/>
                      <a:lumOff val="35000"/>
                    </a:schemeClr>
                  </a:solidFill>
                  <a:cs typeface="Arial" pitchFamily="34" charset="0"/>
                </a:rPr>
                <a:t>The change will result in new and simplified delivery of orders</a:t>
              </a:r>
              <a:endParaRPr lang="ko-KR" altLang="en-US" sz="1200" dirty="0">
                <a:solidFill>
                  <a:schemeClr val="tx1">
                    <a:lumMod val="65000"/>
                    <a:lumOff val="35000"/>
                  </a:schemeClr>
                </a:solidFill>
                <a:cs typeface="Arial" pitchFamily="34" charset="0"/>
              </a:endParaRPr>
            </a:p>
          </p:txBody>
        </p:sp>
      </p:grpSp>
      <p:sp>
        <p:nvSpPr>
          <p:cNvPr id="38" name="Chevron 37"/>
          <p:cNvSpPr/>
          <p:nvPr/>
        </p:nvSpPr>
        <p:spPr>
          <a:xfrm rot="16200000">
            <a:off x="2096802" y="2981557"/>
            <a:ext cx="838984" cy="792088"/>
          </a:xfrm>
          <a:prstGeom prst="chevron">
            <a:avLst>
              <a:gd name="adj" fmla="val 3391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Arial" pitchFamily="34" charset="0"/>
              <a:cs typeface="Arial" pitchFamily="34" charset="0"/>
            </a:endParaRPr>
          </a:p>
        </p:txBody>
      </p:sp>
      <p:sp>
        <p:nvSpPr>
          <p:cNvPr id="39" name="TextBox 38"/>
          <p:cNvSpPr txBox="1"/>
          <p:nvPr/>
        </p:nvSpPr>
        <p:spPr>
          <a:xfrm>
            <a:off x="2239223" y="3072861"/>
            <a:ext cx="554143" cy="461665"/>
          </a:xfrm>
          <a:prstGeom prst="rect">
            <a:avLst/>
          </a:prstGeom>
          <a:noFill/>
        </p:spPr>
        <p:txBody>
          <a:bodyPr wrap="square" rtlCol="0">
            <a:spAutoFit/>
          </a:bodyPr>
          <a:lstStyle/>
          <a:p>
            <a:pPr algn="ctr"/>
            <a:r>
              <a:rPr lang="en-US" altLang="ko-KR" sz="2400" b="1" dirty="0">
                <a:solidFill>
                  <a:schemeClr val="bg1"/>
                </a:solidFill>
                <a:cs typeface="Arial" pitchFamily="34" charset="0"/>
              </a:rPr>
              <a:t>03</a:t>
            </a:r>
            <a:endParaRPr lang="ko-KR" altLang="en-US" sz="2400" b="1" dirty="0">
              <a:solidFill>
                <a:schemeClr val="bg1"/>
              </a:solidFill>
              <a:cs typeface="Arial" pitchFamily="34" charset="0"/>
            </a:endParaRPr>
          </a:p>
        </p:txBody>
      </p:sp>
      <p:sp>
        <p:nvSpPr>
          <p:cNvPr id="43" name="Rectangle 42"/>
          <p:cNvSpPr/>
          <p:nvPr/>
        </p:nvSpPr>
        <p:spPr>
          <a:xfrm>
            <a:off x="3060504" y="3980824"/>
            <a:ext cx="5480860" cy="684000"/>
          </a:xfrm>
          <a:prstGeom prst="rect">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65000"/>
                  <a:lumOff val="35000"/>
                </a:schemeClr>
              </a:solidFill>
              <a:latin typeface="Arial" pitchFamily="34" charset="0"/>
              <a:cs typeface="Arial" pitchFamily="34" charset="0"/>
            </a:endParaRPr>
          </a:p>
        </p:txBody>
      </p:sp>
      <p:grpSp>
        <p:nvGrpSpPr>
          <p:cNvPr id="44" name="Group 43"/>
          <p:cNvGrpSpPr/>
          <p:nvPr/>
        </p:nvGrpSpPr>
        <p:grpSpPr>
          <a:xfrm>
            <a:off x="3206921" y="3948773"/>
            <a:ext cx="5050834" cy="721208"/>
            <a:chOff x="2118311" y="1666745"/>
            <a:chExt cx="5050834" cy="721208"/>
          </a:xfrm>
        </p:grpSpPr>
        <p:sp>
          <p:nvSpPr>
            <p:cNvPr id="47" name="TextBox 10"/>
            <p:cNvSpPr txBox="1"/>
            <p:nvPr/>
          </p:nvSpPr>
          <p:spPr bwMode="auto">
            <a:xfrm>
              <a:off x="2128585" y="1666745"/>
              <a:ext cx="5040560" cy="322659"/>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400" b="1" dirty="0" smtClean="0">
                  <a:solidFill>
                    <a:schemeClr val="tx1">
                      <a:lumMod val="65000"/>
                      <a:lumOff val="35000"/>
                    </a:schemeClr>
                  </a:solidFill>
                  <a:cs typeface="Arial" pitchFamily="34" charset="0"/>
                </a:rPr>
                <a:t>Value 4: Hire and Develop</a:t>
              </a:r>
              <a:endParaRPr lang="en-US" altLang="ko-KR" sz="1400" b="1" dirty="0">
                <a:solidFill>
                  <a:schemeClr val="tx1">
                    <a:lumMod val="65000"/>
                    <a:lumOff val="35000"/>
                  </a:schemeClr>
                </a:solidFill>
                <a:cs typeface="Arial" pitchFamily="34" charset="0"/>
              </a:endParaRPr>
            </a:p>
          </p:txBody>
        </p:sp>
        <p:sp>
          <p:nvSpPr>
            <p:cNvPr id="48" name="TextBox 47"/>
            <p:cNvSpPr txBox="1"/>
            <p:nvPr/>
          </p:nvSpPr>
          <p:spPr bwMode="auto">
            <a:xfrm>
              <a:off x="2118311" y="1903964"/>
              <a:ext cx="5040560" cy="483989"/>
            </a:xfrm>
            <a:prstGeom prst="round2Same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200" dirty="0" smtClean="0">
                  <a:solidFill>
                    <a:schemeClr val="tx1">
                      <a:lumMod val="65000"/>
                      <a:lumOff val="35000"/>
                    </a:schemeClr>
                  </a:solidFill>
                  <a:cs typeface="Arial" pitchFamily="34" charset="0"/>
                </a:rPr>
                <a:t>The company has developed processes that will support its mission and vision of being a customer-centric company</a:t>
              </a:r>
              <a:endParaRPr lang="ko-KR" altLang="en-US" sz="1200" dirty="0">
                <a:solidFill>
                  <a:schemeClr val="tx1">
                    <a:lumMod val="65000"/>
                    <a:lumOff val="35000"/>
                  </a:schemeClr>
                </a:solidFill>
                <a:cs typeface="Arial" pitchFamily="34" charset="0"/>
              </a:endParaRPr>
            </a:p>
          </p:txBody>
        </p:sp>
      </p:grpSp>
      <p:sp>
        <p:nvSpPr>
          <p:cNvPr id="45" name="Chevron 44"/>
          <p:cNvSpPr/>
          <p:nvPr/>
        </p:nvSpPr>
        <p:spPr>
          <a:xfrm rot="16200000">
            <a:off x="2096802" y="3847267"/>
            <a:ext cx="838984" cy="792088"/>
          </a:xfrm>
          <a:prstGeom prst="chevron">
            <a:avLst>
              <a:gd name="adj" fmla="val 3391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Arial" pitchFamily="34" charset="0"/>
              <a:cs typeface="Arial" pitchFamily="34" charset="0"/>
            </a:endParaRPr>
          </a:p>
        </p:txBody>
      </p:sp>
      <p:sp>
        <p:nvSpPr>
          <p:cNvPr id="46" name="TextBox 45"/>
          <p:cNvSpPr txBox="1"/>
          <p:nvPr/>
        </p:nvSpPr>
        <p:spPr>
          <a:xfrm>
            <a:off x="2239223" y="3938571"/>
            <a:ext cx="554143" cy="461665"/>
          </a:xfrm>
          <a:prstGeom prst="rect">
            <a:avLst/>
          </a:prstGeom>
          <a:noFill/>
        </p:spPr>
        <p:txBody>
          <a:bodyPr wrap="square" rtlCol="0">
            <a:spAutoFit/>
          </a:bodyPr>
          <a:lstStyle/>
          <a:p>
            <a:pPr algn="ctr"/>
            <a:r>
              <a:rPr lang="en-US" altLang="ko-KR" sz="2400" b="1" dirty="0">
                <a:solidFill>
                  <a:schemeClr val="bg1"/>
                </a:solidFill>
                <a:cs typeface="Arial" pitchFamily="34" charset="0"/>
              </a:rPr>
              <a:t>04</a:t>
            </a:r>
            <a:endParaRPr lang="ko-KR" altLang="en-US" sz="2400" b="1" dirty="0">
              <a:solidFill>
                <a:schemeClr val="bg1"/>
              </a:solidFill>
              <a:cs typeface="Arial" pitchFamily="34" charset="0"/>
            </a:endParaRPr>
          </a:p>
        </p:txBody>
      </p:sp>
    </p:spTree>
    <p:extLst>
      <p:ext uri="{BB962C8B-B14F-4D97-AF65-F5344CB8AC3E}">
        <p14:creationId xmlns:p14="http://schemas.microsoft.com/office/powerpoint/2010/main" val="1095055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sz="2400" dirty="0" smtClean="0">
                <a:solidFill>
                  <a:schemeClr val="bg1"/>
                </a:solidFill>
              </a:rPr>
              <a:t>Alignment between Amazon’s Strategies and the Proposed Change</a:t>
            </a:r>
            <a:endParaRPr lang="ko-KR" altLang="en-US" sz="2400" dirty="0">
              <a:solidFill>
                <a:schemeClr val="bg1"/>
              </a:solidFill>
            </a:endParaRPr>
          </a:p>
        </p:txBody>
      </p:sp>
      <p:sp>
        <p:nvSpPr>
          <p:cNvPr id="3" name="Text Placeholder 2"/>
          <p:cNvSpPr>
            <a:spLocks noGrp="1"/>
          </p:cNvSpPr>
          <p:nvPr>
            <p:ph type="body" sz="quarter" idx="11"/>
          </p:nvPr>
        </p:nvSpPr>
        <p:spPr>
          <a:xfrm>
            <a:off x="77166" y="945549"/>
            <a:ext cx="9144000" cy="288032"/>
          </a:xfrm>
        </p:spPr>
        <p:txBody>
          <a:bodyPr/>
          <a:lstStyle/>
          <a:p>
            <a:pPr lvl="0"/>
            <a:r>
              <a:rPr lang="en-US" altLang="ko-KR" sz="2000" dirty="0" smtClean="0"/>
              <a:t>Amazon’s Strategy: Focus on technology and actualizing the benefits of economies of scale</a:t>
            </a:r>
            <a:endParaRPr lang="en-US" altLang="ko-KR" sz="2000" dirty="0"/>
          </a:p>
        </p:txBody>
      </p:sp>
      <p:sp>
        <p:nvSpPr>
          <p:cNvPr id="34" name="TextBox 33"/>
          <p:cNvSpPr txBox="1"/>
          <p:nvPr/>
        </p:nvSpPr>
        <p:spPr>
          <a:xfrm>
            <a:off x="611560" y="1851670"/>
            <a:ext cx="7632848" cy="2308324"/>
          </a:xfrm>
          <a:prstGeom prst="rect">
            <a:avLst/>
          </a:prstGeom>
          <a:noFill/>
        </p:spPr>
        <p:txBody>
          <a:bodyPr wrap="square" rtlCol="0">
            <a:spAutoFit/>
          </a:bodyPr>
          <a:lstStyle/>
          <a:p>
            <a:pPr marL="285750" indent="-285750">
              <a:buFont typeface="Arial" pitchFamily="34" charset="0"/>
              <a:buChar char="•"/>
            </a:pPr>
            <a:r>
              <a:rPr lang="en-US" altLang="ko-KR" dirty="0" smtClean="0">
                <a:solidFill>
                  <a:schemeClr val="tx1">
                    <a:lumMod val="75000"/>
                    <a:lumOff val="25000"/>
                  </a:schemeClr>
                </a:solidFill>
                <a:cs typeface="Arial" pitchFamily="34" charset="0"/>
              </a:rPr>
              <a:t>The proposed change supports Amazon’s strategy of using technology to achieve competitive advantage. </a:t>
            </a:r>
            <a:r>
              <a:rPr lang="en-US" altLang="ko-KR" dirty="0" smtClean="0">
                <a:solidFill>
                  <a:schemeClr val="tx1">
                    <a:lumMod val="75000"/>
                    <a:lumOff val="25000"/>
                  </a:schemeClr>
                </a:solidFill>
                <a:cs typeface="Arial" pitchFamily="34" charset="0"/>
              </a:rPr>
              <a:t>The faster delivery of customers orders will utilize technology for collaboration between different units in the organization. </a:t>
            </a:r>
          </a:p>
          <a:p>
            <a:pPr marL="285750" indent="-285750">
              <a:buFont typeface="Arial" pitchFamily="34" charset="0"/>
              <a:buChar char="•"/>
            </a:pPr>
            <a:r>
              <a:rPr lang="en-US" altLang="ko-KR" dirty="0" smtClean="0">
                <a:solidFill>
                  <a:schemeClr val="tx1">
                    <a:lumMod val="75000"/>
                    <a:lumOff val="25000"/>
                  </a:schemeClr>
                </a:solidFill>
                <a:cs typeface="Arial" pitchFamily="34" charset="0"/>
              </a:rPr>
              <a:t>The change supports Amazon’s strategy to actualize the benefits of economies of scale as the reduction in delivery times will increase customers’ orders, resulting in increased efficiency and reduced costs due to economies of scale. </a:t>
            </a:r>
            <a:endParaRPr lang="ko-KR" altLang="en-US"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96477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solidFill>
                  <a:schemeClr val="bg1"/>
                </a:solidFill>
              </a:rPr>
              <a:t>References</a:t>
            </a:r>
            <a:endParaRPr lang="en-US" dirty="0">
              <a:solidFill>
                <a:schemeClr val="bg1"/>
              </a:solidFill>
            </a:endParaRPr>
          </a:p>
        </p:txBody>
      </p:sp>
      <p:sp>
        <p:nvSpPr>
          <p:cNvPr id="3" name="Text Placeholder 2"/>
          <p:cNvSpPr>
            <a:spLocks noGrp="1"/>
          </p:cNvSpPr>
          <p:nvPr>
            <p:ph type="body" sz="quarter" idx="11"/>
          </p:nvPr>
        </p:nvSpPr>
        <p:spPr>
          <a:xfrm>
            <a:off x="107504" y="1779662"/>
            <a:ext cx="9144000" cy="1686616"/>
          </a:xfrm>
        </p:spPr>
        <p:txBody>
          <a:bodyPr wrap="square">
            <a:noAutofit/>
          </a:bodyPr>
          <a:lstStyle/>
          <a:p>
            <a:pPr algn="l"/>
            <a:r>
              <a:rPr lang="en-US" sz="1600" dirty="0">
                <a:solidFill>
                  <a:srgbClr val="222222"/>
                </a:solidFill>
              </a:rPr>
              <a:t>Cusumano, M. A. (2017). Amazon and whole foods: follow the strategy (and the money). </a:t>
            </a:r>
            <a:r>
              <a:rPr lang="en-US" sz="1600" i="1" dirty="0">
                <a:solidFill>
                  <a:srgbClr val="222222"/>
                </a:solidFill>
              </a:rPr>
              <a:t>Communications of the </a:t>
            </a:r>
            <a:endParaRPr lang="en-US" sz="1600" i="1" dirty="0" smtClean="0">
              <a:solidFill>
                <a:srgbClr val="222222"/>
              </a:solidFill>
            </a:endParaRPr>
          </a:p>
          <a:p>
            <a:pPr algn="l"/>
            <a:r>
              <a:rPr lang="en-US" sz="1600" i="1" dirty="0" smtClean="0">
                <a:solidFill>
                  <a:srgbClr val="222222"/>
                </a:solidFill>
              </a:rPr>
              <a:t>ACM</a:t>
            </a:r>
            <a:r>
              <a:rPr lang="en-US" sz="1600" dirty="0">
                <a:solidFill>
                  <a:srgbClr val="222222"/>
                </a:solidFill>
              </a:rPr>
              <a:t>, </a:t>
            </a:r>
            <a:r>
              <a:rPr lang="en-US" sz="1600" i="1" dirty="0">
                <a:solidFill>
                  <a:srgbClr val="222222"/>
                </a:solidFill>
              </a:rPr>
              <a:t>60</a:t>
            </a:r>
            <a:r>
              <a:rPr lang="en-US" sz="1600" dirty="0">
                <a:solidFill>
                  <a:srgbClr val="222222"/>
                </a:solidFill>
              </a:rPr>
              <a:t>(10), 24-26</a:t>
            </a:r>
            <a:r>
              <a:rPr lang="en-US" sz="1600" dirty="0" smtClean="0">
                <a:solidFill>
                  <a:srgbClr val="222222"/>
                </a:solidFill>
              </a:rPr>
              <a:t>.</a:t>
            </a:r>
          </a:p>
          <a:p>
            <a:pPr algn="l"/>
            <a:r>
              <a:rPr lang="en-US" sz="1600" dirty="0">
                <a:solidFill>
                  <a:srgbClr val="222222"/>
                </a:solidFill>
              </a:rPr>
              <a:t>Kotter, J., &amp; von Ameln, F. (2019). Agility, hierarchy and lessons for the future. John Kotter on the legacy and </a:t>
            </a:r>
            <a:endParaRPr lang="en-US" sz="1600" dirty="0" smtClean="0">
              <a:solidFill>
                <a:srgbClr val="222222"/>
              </a:solidFill>
            </a:endParaRPr>
          </a:p>
          <a:p>
            <a:pPr algn="l"/>
            <a:r>
              <a:rPr lang="en-US" sz="1600" dirty="0" smtClean="0">
                <a:solidFill>
                  <a:srgbClr val="222222"/>
                </a:solidFill>
              </a:rPr>
              <a:t>future </a:t>
            </a:r>
            <a:r>
              <a:rPr lang="en-US" sz="1600" dirty="0">
                <a:solidFill>
                  <a:srgbClr val="222222"/>
                </a:solidFill>
              </a:rPr>
              <a:t>of Change Management. </a:t>
            </a:r>
            <a:r>
              <a:rPr lang="en-US" sz="1600" i="1" dirty="0">
                <a:solidFill>
                  <a:srgbClr val="222222"/>
                </a:solidFill>
              </a:rPr>
              <a:t>Gruppe. Interaktion. Organisation. Zeitschrift für Angewandte </a:t>
            </a:r>
            <a:endParaRPr lang="en-US" sz="1600" i="1" dirty="0" smtClean="0">
              <a:solidFill>
                <a:srgbClr val="222222"/>
              </a:solidFill>
            </a:endParaRPr>
          </a:p>
          <a:p>
            <a:pPr algn="l"/>
            <a:r>
              <a:rPr lang="en-US" sz="1600" i="1" dirty="0" smtClean="0">
                <a:solidFill>
                  <a:srgbClr val="222222"/>
                </a:solidFill>
              </a:rPr>
              <a:t>Organisationspsychologie </a:t>
            </a:r>
            <a:r>
              <a:rPr lang="en-US" sz="1600" i="1" dirty="0">
                <a:solidFill>
                  <a:srgbClr val="222222"/>
                </a:solidFill>
              </a:rPr>
              <a:t>(GIO)</a:t>
            </a:r>
            <a:r>
              <a:rPr lang="en-US" sz="1600" dirty="0">
                <a:solidFill>
                  <a:srgbClr val="222222"/>
                </a:solidFill>
              </a:rPr>
              <a:t>, </a:t>
            </a:r>
            <a:r>
              <a:rPr lang="en-US" sz="1600" i="1" dirty="0">
                <a:solidFill>
                  <a:srgbClr val="222222"/>
                </a:solidFill>
              </a:rPr>
              <a:t>50</a:t>
            </a:r>
            <a:r>
              <a:rPr lang="en-US" sz="1600" dirty="0">
                <a:solidFill>
                  <a:srgbClr val="222222"/>
                </a:solidFill>
              </a:rPr>
              <a:t>(2), 111-114</a:t>
            </a:r>
            <a:r>
              <a:rPr lang="en-US" sz="1600" dirty="0" smtClean="0">
                <a:solidFill>
                  <a:srgbClr val="222222"/>
                </a:solidFill>
              </a:rPr>
              <a:t>.</a:t>
            </a:r>
          </a:p>
          <a:p>
            <a:pPr algn="l"/>
            <a:r>
              <a:rPr lang="en-US" sz="1600" dirty="0">
                <a:solidFill>
                  <a:srgbClr val="222222"/>
                </a:solidFill>
              </a:rPr>
              <a:t>Stouten, J., Rousseau, D. M., &amp; De Cremer, D. (2018). Successful organizational change: Integrating the </a:t>
            </a:r>
            <a:endParaRPr lang="en-US" sz="1600" dirty="0" smtClean="0">
              <a:solidFill>
                <a:srgbClr val="222222"/>
              </a:solidFill>
            </a:endParaRPr>
          </a:p>
          <a:p>
            <a:pPr algn="l"/>
            <a:r>
              <a:rPr lang="en-US" sz="1600" dirty="0" smtClean="0">
                <a:solidFill>
                  <a:srgbClr val="222222"/>
                </a:solidFill>
              </a:rPr>
              <a:t>management </a:t>
            </a:r>
            <a:r>
              <a:rPr lang="en-US" sz="1600" dirty="0">
                <a:solidFill>
                  <a:srgbClr val="222222"/>
                </a:solidFill>
              </a:rPr>
              <a:t>practice and scholarly literatures. </a:t>
            </a:r>
            <a:r>
              <a:rPr lang="en-US" sz="1600" i="1" dirty="0">
                <a:solidFill>
                  <a:srgbClr val="222222"/>
                </a:solidFill>
              </a:rPr>
              <a:t>Academy of Management Annals</a:t>
            </a:r>
            <a:r>
              <a:rPr lang="en-US" sz="1600" dirty="0">
                <a:solidFill>
                  <a:srgbClr val="222222"/>
                </a:solidFill>
              </a:rPr>
              <a:t>, </a:t>
            </a:r>
            <a:r>
              <a:rPr lang="en-US" sz="1600" i="1" dirty="0">
                <a:solidFill>
                  <a:srgbClr val="222222"/>
                </a:solidFill>
              </a:rPr>
              <a:t>12</a:t>
            </a:r>
            <a:r>
              <a:rPr lang="en-US" sz="1600" dirty="0">
                <a:solidFill>
                  <a:srgbClr val="222222"/>
                </a:solidFill>
              </a:rPr>
              <a:t>(2), 752-788.</a:t>
            </a:r>
            <a:endParaRPr lang="en-US" sz="1600" dirty="0"/>
          </a:p>
        </p:txBody>
      </p:sp>
    </p:spTree>
    <p:extLst>
      <p:ext uri="{BB962C8B-B14F-4D97-AF65-F5344CB8AC3E}">
        <p14:creationId xmlns:p14="http://schemas.microsoft.com/office/powerpoint/2010/main" val="2573742652"/>
      </p:ext>
    </p:extLst>
  </p:cSld>
  <p:clrMapOvr>
    <a:masterClrMapping/>
  </p:clrMapOvr>
</p:sld>
</file>

<file path=ppt/theme/theme1.xml><?xml version="1.0" encoding="utf-8"?>
<a:theme xmlns:a="http://schemas.openxmlformats.org/drawingml/2006/main" name="Cover and End Slide Master">
  <a:themeElements>
    <a:clrScheme name="ALLPPT-COLOR-A17">
      <a:dk1>
        <a:sysClr val="windowText" lastClr="000000"/>
      </a:dk1>
      <a:lt1>
        <a:sysClr val="window" lastClr="FFFFFF"/>
      </a:lt1>
      <a:dk2>
        <a:srgbClr val="1F497D"/>
      </a:dk2>
      <a:lt2>
        <a:srgbClr val="EEECE1"/>
      </a:lt2>
      <a:accent1>
        <a:srgbClr val="FFCE29"/>
      </a:accent1>
      <a:accent2>
        <a:srgbClr val="F2BF27"/>
      </a:accent2>
      <a:accent3>
        <a:srgbClr val="ED1C24"/>
      </a:accent3>
      <a:accent4>
        <a:srgbClr val="FFCE29"/>
      </a:accent4>
      <a:accent5>
        <a:srgbClr val="F2BF27"/>
      </a:accent5>
      <a:accent6>
        <a:srgbClr val="ED1C24"/>
      </a:accent6>
      <a:hlink>
        <a:srgbClr val="3F3F3F"/>
      </a:hlink>
      <a:folHlink>
        <a:srgbClr val="3F3F3F"/>
      </a:folHlink>
    </a:clrScheme>
    <a:fontScheme name="Default Font">
      <a:majorFont>
        <a:latin typeface="Arial"/>
        <a:ea typeface="맑은 고딕"/>
        <a:cs typeface=""/>
      </a:majorFont>
      <a:minorFont>
        <a:latin typeface="Arial"/>
        <a:ea typeface="맑은 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s Slide Master">
  <a:themeElements>
    <a:clrScheme name="ALLPPT-COLOR-A17">
      <a:dk1>
        <a:sysClr val="windowText" lastClr="000000"/>
      </a:dk1>
      <a:lt1>
        <a:sysClr val="window" lastClr="FFFFFF"/>
      </a:lt1>
      <a:dk2>
        <a:srgbClr val="1F497D"/>
      </a:dk2>
      <a:lt2>
        <a:srgbClr val="EEECE1"/>
      </a:lt2>
      <a:accent1>
        <a:srgbClr val="FFCE29"/>
      </a:accent1>
      <a:accent2>
        <a:srgbClr val="F2BF27"/>
      </a:accent2>
      <a:accent3>
        <a:srgbClr val="ED1C24"/>
      </a:accent3>
      <a:accent4>
        <a:srgbClr val="FFCE29"/>
      </a:accent4>
      <a:accent5>
        <a:srgbClr val="F2BF27"/>
      </a:accent5>
      <a:accent6>
        <a:srgbClr val="ED1C24"/>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75000"/>
            <a:lumOff val="25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Section Break Slide Master">
  <a:themeElements>
    <a:clrScheme name="ALLPPT-COLOR-A17">
      <a:dk1>
        <a:sysClr val="windowText" lastClr="000000"/>
      </a:dk1>
      <a:lt1>
        <a:sysClr val="window" lastClr="FFFFFF"/>
      </a:lt1>
      <a:dk2>
        <a:srgbClr val="1F497D"/>
      </a:dk2>
      <a:lt2>
        <a:srgbClr val="EEECE1"/>
      </a:lt2>
      <a:accent1>
        <a:srgbClr val="FFCE29"/>
      </a:accent1>
      <a:accent2>
        <a:srgbClr val="F2BF27"/>
      </a:accent2>
      <a:accent3>
        <a:srgbClr val="ED1C24"/>
      </a:accent3>
      <a:accent4>
        <a:srgbClr val="FFCE29"/>
      </a:accent4>
      <a:accent5>
        <a:srgbClr val="F2BF27"/>
      </a:accent5>
      <a:accent6>
        <a:srgbClr val="ED1C24"/>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2038</TotalTime>
  <Words>703</Words>
  <Application>Microsoft Office PowerPoint</Application>
  <PresentationFormat>On-screen Show (16:9)</PresentationFormat>
  <Paragraphs>76</Paragraphs>
  <Slides>9</Slides>
  <Notes>1</Notes>
  <HiddenSlides>0</HiddenSlides>
  <MMClips>0</MMClips>
  <ScaleCrop>false</ScaleCrop>
  <HeadingPairs>
    <vt:vector size="4" baseType="variant">
      <vt:variant>
        <vt:lpstr>Theme</vt:lpstr>
      </vt:variant>
      <vt:variant>
        <vt:i4>3</vt:i4>
      </vt:variant>
      <vt:variant>
        <vt:lpstr>Slide Titles</vt:lpstr>
      </vt:variant>
      <vt:variant>
        <vt:i4>9</vt:i4>
      </vt:variant>
    </vt:vector>
  </HeadingPairs>
  <TitlesOfParts>
    <vt:vector size="12" baseType="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user</cp:lastModifiedBy>
  <cp:revision>111</cp:revision>
  <dcterms:created xsi:type="dcterms:W3CDTF">2016-12-05T23:26:54Z</dcterms:created>
  <dcterms:modified xsi:type="dcterms:W3CDTF">2020-10-18T07:53:51Z</dcterms:modified>
</cp:coreProperties>
</file>