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Amatic SC"/>
      <p:regular r:id="rId16"/>
      <p:bold r:id="rId17"/>
    </p:embeddedFont>
    <p:embeddedFont>
      <p:font typeface="Source Code Pr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SourceCodePr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bold.fntdata"/><Relationship Id="rId16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.fntdata"/><Relationship Id="rId6" Type="http://schemas.openxmlformats.org/officeDocument/2006/relationships/slide" Target="slides/slide1.xml"/><Relationship Id="rId18" Type="http://schemas.openxmlformats.org/officeDocument/2006/relationships/font" Target="fonts/SourceCode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62e87622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62e87622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62e87622a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62e87622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62e87622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62e87622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62e87622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62e87622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62e87622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62e87622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62e87622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62e87622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62e87622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62e87622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62e87622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62e87622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d62e87622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d62e87622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Discount drive-through pharmacy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Institution: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start-up that is unique from the brick &amp; mortar.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lang="en"/>
              <a:t>pharmacy</a:t>
            </a:r>
            <a:r>
              <a:rPr lang="en"/>
              <a:t> is a drive-through pharmacy.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At the same time, it utilizes the mail order and the brick and mortar.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Analysis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Consumer need </a:t>
            </a:r>
            <a:r>
              <a:rPr lang="en"/>
              <a:t>discounted pharmaceuticals, which will be provided by the pharmacy.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Price is an important entry factor.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Consolidation is important in this market to enhance collaboration.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pharmaceutical industry in its entirety amounted to a $900 billion industry in 2000 &amp; continues to grow (Bader, &amp; Duggan, 2020).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analysis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various competitors in the Pharmaceutical market;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State-owned pharmacies.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High-end brick &amp; mortar pharmacies.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Postal &amp; web pharmacies.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Discount pharmacy therefore, has a better chance to enter this market.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segmentation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following are the segmentation in the </a:t>
            </a:r>
            <a:r>
              <a:rPr lang="en"/>
              <a:t>pharmaceutical</a:t>
            </a:r>
            <a:r>
              <a:rPr lang="en"/>
              <a:t> industry(Posthumus, 2015</a:t>
            </a:r>
            <a:r>
              <a:rPr lang="en"/>
              <a:t>)</a:t>
            </a:r>
            <a:r>
              <a:rPr lang="en"/>
              <a:t>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Psychographic segmentation (desires, habits &amp; lifestyles</a:t>
            </a:r>
            <a:r>
              <a:rPr lang="en"/>
              <a:t>)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Demographic</a:t>
            </a:r>
            <a:r>
              <a:rPr lang="en"/>
              <a:t> segmentation (age variables).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Behavioristic segmentation (population variables i.e sex).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Segment that will be targeted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Demographic Segment.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will be the target segment.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pharmacy will focus on adults over the age of 40.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These people are busy or elderly; will require a quick and </a:t>
            </a:r>
            <a:r>
              <a:rPr lang="en"/>
              <a:t>convenient</a:t>
            </a:r>
            <a:r>
              <a:rPr lang="en"/>
              <a:t> service (drive-though &amp; mail order/internet).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r>
              <a:rPr lang="en"/>
              <a:t> position over competitors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Postage consumers can receive drugs and know their requirements in advance through advertisements.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focus is on 40-60 year old crowds. The monthly newsletter is one of the essential way to place the product.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aim is to provide the most affordable rates and prescription service for customers.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position over competitors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Product placement will be successful through </a:t>
            </a:r>
            <a:r>
              <a:rPr lang="en"/>
              <a:t>the</a:t>
            </a:r>
            <a:r>
              <a:rPr lang="en"/>
              <a:t> Following Marketing Mix (Isoraite, 2016);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Place:regional supply chains and virtual services.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Promotion:</a:t>
            </a:r>
            <a:r>
              <a:rPr lang="en"/>
              <a:t>the internet &amp; promotional content on the drug.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Price: affordable prices than competitors.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Place: Drive-through &amp; Mail order services.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Pharmacy will be a B</a:t>
            </a:r>
            <a:r>
              <a:rPr lang="en"/>
              <a:t>rick-mortar and postal Pharmacy which sells medicines at lower prices than other pharmacies.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Through the Drive-through and on the counter.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Products sold at lower rates by using operational efficiencies and eliminating redundant services to self-paying consumers.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Bader, L., &amp; Duggan, C. (2020). FIP's Commitment to Action on the WHO Astana Declaration: Transforming pharmacy for better health for all. Research in Social and Administrative Pharmacy, 16(5), 724-726.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Išoraitė, M. (2016). Marketing mix theoretical aspects. International Journal of Research-Granthaalayah, 4(6), 25-37.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Posthumus, J. (2015). Use of market data in the recruitment of high potentials: Segmentation and targeting in human resources in the pharmaceutical industry. Springer.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