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sldIdLst>
    <p:sldId id="256" r:id="rId2"/>
    <p:sldId id="257" r:id="rId3"/>
    <p:sldId id="260" r:id="rId4"/>
    <p:sldId id="258" r:id="rId5"/>
    <p:sldId id="259" r:id="rId6"/>
    <p:sldId id="26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659D474-5946-46CE-B5D9-B959AD13F69F}" v="9" dt="2021-05-12T22:32:19.6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49" autoAdjust="0"/>
    <p:restoredTop sz="94660"/>
  </p:normalViewPr>
  <p:slideViewPr>
    <p:cSldViewPr snapToGrid="0">
      <p:cViewPr>
        <p:scale>
          <a:sx n="44" d="100"/>
          <a:sy n="44" d="100"/>
        </p:scale>
        <p:origin x="63" y="93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ace Wicks" userId="f6cc7174baaac753" providerId="LiveId" clId="{C659D474-5946-46CE-B5D9-B959AD13F69F}"/>
    <pc:docChg chg="undo custSel addSld modSld sldOrd">
      <pc:chgData name="Grace Wicks" userId="f6cc7174baaac753" providerId="LiveId" clId="{C659D474-5946-46CE-B5D9-B959AD13F69F}" dt="2021-05-12T22:32:49.915" v="4487" actId="27636"/>
      <pc:docMkLst>
        <pc:docMk/>
      </pc:docMkLst>
      <pc:sldChg chg="addSp delSp modSp mod setBg">
        <pc:chgData name="Grace Wicks" userId="f6cc7174baaac753" providerId="LiveId" clId="{C659D474-5946-46CE-B5D9-B959AD13F69F}" dt="2021-05-12T22:02:09.939" v="1873" actId="20577"/>
        <pc:sldMkLst>
          <pc:docMk/>
          <pc:sldMk cId="3701552014" sldId="257"/>
        </pc:sldMkLst>
        <pc:spChg chg="mod">
          <ac:chgData name="Grace Wicks" userId="f6cc7174baaac753" providerId="LiveId" clId="{C659D474-5946-46CE-B5D9-B959AD13F69F}" dt="2021-05-12T21:52:15.717" v="1633" actId="26606"/>
          <ac:spMkLst>
            <pc:docMk/>
            <pc:sldMk cId="3701552014" sldId="257"/>
            <ac:spMk id="2" creationId="{7B08A385-21CF-4508-A73E-EAB2732741C1}"/>
          </ac:spMkLst>
        </pc:spChg>
        <pc:spChg chg="mod">
          <ac:chgData name="Grace Wicks" userId="f6cc7174baaac753" providerId="LiveId" clId="{C659D474-5946-46CE-B5D9-B959AD13F69F}" dt="2021-05-12T22:02:09.939" v="1873" actId="20577"/>
          <ac:spMkLst>
            <pc:docMk/>
            <pc:sldMk cId="3701552014" sldId="257"/>
            <ac:spMk id="3" creationId="{6AFC0B60-B01E-461D-BFA0-F63ECFA8318C}"/>
          </ac:spMkLst>
        </pc:spChg>
        <pc:spChg chg="add del">
          <ac:chgData name="Grace Wicks" userId="f6cc7174baaac753" providerId="LiveId" clId="{C659D474-5946-46CE-B5D9-B959AD13F69F}" dt="2021-05-12T21:52:15.717" v="1633" actId="26606"/>
          <ac:spMkLst>
            <pc:docMk/>
            <pc:sldMk cId="3701552014" sldId="257"/>
            <ac:spMk id="10" creationId="{8427DF8B-AF40-4916-BF81-7B4B1D6A063D}"/>
          </ac:spMkLst>
        </pc:spChg>
        <pc:spChg chg="add del">
          <ac:chgData name="Grace Wicks" userId="f6cc7174baaac753" providerId="LiveId" clId="{C659D474-5946-46CE-B5D9-B959AD13F69F}" dt="2021-05-12T21:52:15.717" v="1633" actId="26606"/>
          <ac:spMkLst>
            <pc:docMk/>
            <pc:sldMk cId="3701552014" sldId="257"/>
            <ac:spMk id="12" creationId="{6AE0E191-47BD-46BD-846E-E994713F2C91}"/>
          </ac:spMkLst>
        </pc:spChg>
        <pc:spChg chg="add del">
          <ac:chgData name="Grace Wicks" userId="f6cc7174baaac753" providerId="LiveId" clId="{C659D474-5946-46CE-B5D9-B959AD13F69F}" dt="2021-05-12T21:52:15.717" v="1633" actId="26606"/>
          <ac:spMkLst>
            <pc:docMk/>
            <pc:sldMk cId="3701552014" sldId="257"/>
            <ac:spMk id="14" creationId="{D60DC0FE-B192-4898-9A42-DD3CA1061184}"/>
          </ac:spMkLst>
        </pc:spChg>
        <pc:grpChg chg="add del">
          <ac:chgData name="Grace Wicks" userId="f6cc7174baaac753" providerId="LiveId" clId="{C659D474-5946-46CE-B5D9-B959AD13F69F}" dt="2021-05-12T21:52:15.717" v="1633" actId="26606"/>
          <ac:grpSpMkLst>
            <pc:docMk/>
            <pc:sldMk cId="3701552014" sldId="257"/>
            <ac:grpSpMk id="16" creationId="{47154ABD-A760-4C29-A394-422706C2C032}"/>
          </ac:grpSpMkLst>
        </pc:grpChg>
        <pc:picChg chg="add del mod modCrop">
          <ac:chgData name="Grace Wicks" userId="f6cc7174baaac753" providerId="LiveId" clId="{C659D474-5946-46CE-B5D9-B959AD13F69F}" dt="2021-05-12T21:50:50.888" v="1625" actId="478"/>
          <ac:picMkLst>
            <pc:docMk/>
            <pc:sldMk cId="3701552014" sldId="257"/>
            <ac:picMk id="4" creationId="{036D85AE-C16E-4522-ABEC-7FF45B46E6AA}"/>
          </ac:picMkLst>
        </pc:picChg>
        <pc:picChg chg="add del mod modCrop">
          <ac:chgData name="Grace Wicks" userId="f6cc7174baaac753" providerId="LiveId" clId="{C659D474-5946-46CE-B5D9-B959AD13F69F}" dt="2021-05-12T21:52:30.154" v="1637" actId="478"/>
          <ac:picMkLst>
            <pc:docMk/>
            <pc:sldMk cId="3701552014" sldId="257"/>
            <ac:picMk id="5" creationId="{EE66FDEB-25AC-40AF-9B0E-92A476AC7068}"/>
          </ac:picMkLst>
        </pc:picChg>
        <pc:picChg chg="add mod modCrop">
          <ac:chgData name="Grace Wicks" userId="f6cc7174baaac753" providerId="LiveId" clId="{C659D474-5946-46CE-B5D9-B959AD13F69F}" dt="2021-05-12T21:55:04.929" v="1654" actId="1076"/>
          <ac:picMkLst>
            <pc:docMk/>
            <pc:sldMk cId="3701552014" sldId="257"/>
            <ac:picMk id="6" creationId="{EDBF51DF-8E53-4548-BF77-1BD801ED37E3}"/>
          </ac:picMkLst>
        </pc:picChg>
      </pc:sldChg>
      <pc:sldChg chg="addSp modSp mod">
        <pc:chgData name="Grace Wicks" userId="f6cc7174baaac753" providerId="LiveId" clId="{C659D474-5946-46CE-B5D9-B959AD13F69F}" dt="2021-05-12T22:19:52.614" v="3634" actId="1035"/>
        <pc:sldMkLst>
          <pc:docMk/>
          <pc:sldMk cId="1319060910" sldId="258"/>
        </pc:sldMkLst>
        <pc:spChg chg="mod">
          <ac:chgData name="Grace Wicks" userId="f6cc7174baaac753" providerId="LiveId" clId="{C659D474-5946-46CE-B5D9-B959AD13F69F}" dt="2021-05-12T22:18:21.773" v="3616" actId="1076"/>
          <ac:spMkLst>
            <pc:docMk/>
            <pc:sldMk cId="1319060910" sldId="258"/>
            <ac:spMk id="3" creationId="{1564EDA4-7DC7-4CE1-83EE-63ED27D557EC}"/>
          </ac:spMkLst>
        </pc:spChg>
        <pc:picChg chg="add mod modCrop">
          <ac:chgData name="Grace Wicks" userId="f6cc7174baaac753" providerId="LiveId" clId="{C659D474-5946-46CE-B5D9-B959AD13F69F}" dt="2021-05-12T22:19:52.614" v="3634" actId="1035"/>
          <ac:picMkLst>
            <pc:docMk/>
            <pc:sldMk cId="1319060910" sldId="258"/>
            <ac:picMk id="4" creationId="{B990ED55-2272-499A-89EC-38392B51C507}"/>
          </ac:picMkLst>
        </pc:picChg>
      </pc:sldChg>
      <pc:sldChg chg="addSp delSp modSp mod setBg">
        <pc:chgData name="Grace Wicks" userId="f6cc7174baaac753" providerId="LiveId" clId="{C659D474-5946-46CE-B5D9-B959AD13F69F}" dt="2021-05-12T22:32:49.915" v="4487" actId="27636"/>
        <pc:sldMkLst>
          <pc:docMk/>
          <pc:sldMk cId="306692519" sldId="259"/>
        </pc:sldMkLst>
        <pc:spChg chg="mod">
          <ac:chgData name="Grace Wicks" userId="f6cc7174baaac753" providerId="LiveId" clId="{C659D474-5946-46CE-B5D9-B959AD13F69F}" dt="2021-05-12T22:32:30.460" v="4482" actId="26606"/>
          <ac:spMkLst>
            <pc:docMk/>
            <pc:sldMk cId="306692519" sldId="259"/>
            <ac:spMk id="2" creationId="{879692FD-7E82-483B-A8C5-AD11AD545669}"/>
          </ac:spMkLst>
        </pc:spChg>
        <pc:spChg chg="mod">
          <ac:chgData name="Grace Wicks" userId="f6cc7174baaac753" providerId="LiveId" clId="{C659D474-5946-46CE-B5D9-B959AD13F69F}" dt="2021-05-12T22:32:49.915" v="4487" actId="27636"/>
          <ac:spMkLst>
            <pc:docMk/>
            <pc:sldMk cId="306692519" sldId="259"/>
            <ac:spMk id="3" creationId="{245D560F-3037-4CE5-83FA-0598405490FA}"/>
          </ac:spMkLst>
        </pc:spChg>
        <pc:spChg chg="add del">
          <ac:chgData name="Grace Wicks" userId="f6cc7174baaac753" providerId="LiveId" clId="{C659D474-5946-46CE-B5D9-B959AD13F69F}" dt="2021-05-12T22:32:30.460" v="4482" actId="26606"/>
          <ac:spMkLst>
            <pc:docMk/>
            <pc:sldMk cId="306692519" sldId="259"/>
            <ac:spMk id="9" creationId="{BB4ECDFC-8958-4B83-B01F-58AEFB867BAF}"/>
          </ac:spMkLst>
        </pc:spChg>
        <pc:spChg chg="add del">
          <ac:chgData name="Grace Wicks" userId="f6cc7174baaac753" providerId="LiveId" clId="{C659D474-5946-46CE-B5D9-B959AD13F69F}" dt="2021-05-12T22:32:30.460" v="4482" actId="26606"/>
          <ac:spMkLst>
            <pc:docMk/>
            <pc:sldMk cId="306692519" sldId="259"/>
            <ac:spMk id="11" creationId="{C1D68778-F94A-4C5B-9118-3B992BB975DD}"/>
          </ac:spMkLst>
        </pc:spChg>
        <pc:grpChg chg="add del">
          <ac:chgData name="Grace Wicks" userId="f6cc7174baaac753" providerId="LiveId" clId="{C659D474-5946-46CE-B5D9-B959AD13F69F}" dt="2021-05-12T22:32:30.460" v="4482" actId="26606"/>
          <ac:grpSpMkLst>
            <pc:docMk/>
            <pc:sldMk cId="306692519" sldId="259"/>
            <ac:grpSpMk id="13" creationId="{B29252B9-8F48-4CC0-A640-09C8A8C24E31}"/>
          </ac:grpSpMkLst>
        </pc:grpChg>
        <pc:picChg chg="add mod">
          <ac:chgData name="Grace Wicks" userId="f6cc7174baaac753" providerId="LiveId" clId="{C659D474-5946-46CE-B5D9-B959AD13F69F}" dt="2021-05-12T22:32:47.620" v="4485" actId="14100"/>
          <ac:picMkLst>
            <pc:docMk/>
            <pc:sldMk cId="306692519" sldId="259"/>
            <ac:picMk id="4" creationId="{4F4B44FA-338C-4F0E-AD8C-E7D012AFC927}"/>
          </ac:picMkLst>
        </pc:picChg>
      </pc:sldChg>
      <pc:sldChg chg="addSp delSp modSp mod ord">
        <pc:chgData name="Grace Wicks" userId="f6cc7174baaac753" providerId="LiveId" clId="{C659D474-5946-46CE-B5D9-B959AD13F69F}" dt="2021-05-12T22:09:30.119" v="2510" actId="1036"/>
        <pc:sldMkLst>
          <pc:docMk/>
          <pc:sldMk cId="4033733074" sldId="260"/>
        </pc:sldMkLst>
        <pc:spChg chg="mod">
          <ac:chgData name="Grace Wicks" userId="f6cc7174baaac753" providerId="LiveId" clId="{C659D474-5946-46CE-B5D9-B959AD13F69F}" dt="2021-05-12T22:09:19.778" v="2495" actId="1035"/>
          <ac:spMkLst>
            <pc:docMk/>
            <pc:sldMk cId="4033733074" sldId="260"/>
            <ac:spMk id="3" creationId="{A1CC4B2D-EBDC-4E9F-A61A-8E5EDD2CE706}"/>
          </ac:spMkLst>
        </pc:spChg>
        <pc:picChg chg="add del">
          <ac:chgData name="Grace Wicks" userId="f6cc7174baaac753" providerId="LiveId" clId="{C659D474-5946-46CE-B5D9-B959AD13F69F}" dt="2021-05-12T22:08:26.171" v="2462" actId="478"/>
          <ac:picMkLst>
            <pc:docMk/>
            <pc:sldMk cId="4033733074" sldId="260"/>
            <ac:picMk id="4" creationId="{3ED877A4-D7A3-4D04-ABE3-3FBD333259C3}"/>
          </ac:picMkLst>
        </pc:picChg>
        <pc:picChg chg="add mod modCrop">
          <ac:chgData name="Grace Wicks" userId="f6cc7174baaac753" providerId="LiveId" clId="{C659D474-5946-46CE-B5D9-B959AD13F69F}" dt="2021-05-12T22:09:30.119" v="2510" actId="1036"/>
          <ac:picMkLst>
            <pc:docMk/>
            <pc:sldMk cId="4033733074" sldId="260"/>
            <ac:picMk id="5" creationId="{771664B3-E069-45D7-8069-B850494CFA8A}"/>
          </ac:picMkLst>
        </pc:picChg>
      </pc:sldChg>
      <pc:sldChg chg="modSp new mod">
        <pc:chgData name="Grace Wicks" userId="f6cc7174baaac753" providerId="LiveId" clId="{C659D474-5946-46CE-B5D9-B959AD13F69F}" dt="2021-05-12T22:31:37.052" v="4476" actId="1076"/>
        <pc:sldMkLst>
          <pc:docMk/>
          <pc:sldMk cId="590223636" sldId="261"/>
        </pc:sldMkLst>
        <pc:spChg chg="mod">
          <ac:chgData name="Grace Wicks" userId="f6cc7174baaac753" providerId="LiveId" clId="{C659D474-5946-46CE-B5D9-B959AD13F69F}" dt="2021-05-12T21:24:01.999" v="32" actId="20577"/>
          <ac:spMkLst>
            <pc:docMk/>
            <pc:sldMk cId="590223636" sldId="261"/>
            <ac:spMk id="2" creationId="{06B7C18B-9976-488D-91DF-8DBDA500DCD0}"/>
          </ac:spMkLst>
        </pc:spChg>
        <pc:spChg chg="mod">
          <ac:chgData name="Grace Wicks" userId="f6cc7174baaac753" providerId="LiveId" clId="{C659D474-5946-46CE-B5D9-B959AD13F69F}" dt="2021-05-12T22:31:37.052" v="4476" actId="1076"/>
          <ac:spMkLst>
            <pc:docMk/>
            <pc:sldMk cId="590223636" sldId="261"/>
            <ac:spMk id="3" creationId="{75D94852-7574-4136-9388-71FB480A1B0E}"/>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058BF-C5E1-4B52-BD8A-FD1AD5779347}"/>
              </a:ext>
            </a:extLst>
          </p:cNvPr>
          <p:cNvSpPr>
            <a:spLocks noGrp="1"/>
          </p:cNvSpPr>
          <p:nvPr>
            <p:ph type="ctrTitle"/>
          </p:nvPr>
        </p:nvSpPr>
        <p:spPr>
          <a:xfrm>
            <a:off x="1524000" y="1122363"/>
            <a:ext cx="9144000" cy="2387600"/>
          </a:xfrm>
        </p:spPr>
        <p:txBody>
          <a:bodyPr anchor="b"/>
          <a:lstStyle>
            <a:lvl1pPr algn="ctr">
              <a:defRPr sz="54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DFCD51F7-3CC3-4BB7-8291-B1789482E86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FD320447-D6C7-43E1-AE88-1FB66CC9C55E}"/>
              </a:ext>
            </a:extLst>
          </p:cNvPr>
          <p:cNvSpPr>
            <a:spLocks noGrp="1"/>
          </p:cNvSpPr>
          <p:nvPr>
            <p:ph type="dt" sz="half" idx="10"/>
          </p:nvPr>
        </p:nvSpPr>
        <p:spPr/>
        <p:txBody>
          <a:bodyPr/>
          <a:lstStyle/>
          <a:p>
            <a:fld id="{C43A76A3-ADC8-4477-8FC1-B9DD55D84908}" type="datetime1">
              <a:rPr lang="en-US" smtClean="0"/>
              <a:t>5/11/2021</a:t>
            </a:fld>
            <a:endParaRPr lang="en-US" dirty="0"/>
          </a:p>
        </p:txBody>
      </p:sp>
      <p:sp>
        <p:nvSpPr>
          <p:cNvPr id="5" name="Footer Placeholder 4">
            <a:extLst>
              <a:ext uri="{FF2B5EF4-FFF2-40B4-BE49-F238E27FC236}">
                <a16:creationId xmlns:a16="http://schemas.microsoft.com/office/drawing/2014/main" id="{6F5E17B6-E7FC-473A-8D5F-0E6B838EA7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4AF4E0-FDDB-42B9-862C-7BBC501CDAC5}"/>
              </a:ext>
            </a:extLst>
          </p:cNvPr>
          <p:cNvSpPr>
            <a:spLocks noGrp="1"/>
          </p:cNvSpPr>
          <p:nvPr>
            <p:ph type="sldNum" sz="quarter" idx="12"/>
          </p:nvPr>
        </p:nvSpPr>
        <p:spPr/>
        <p:txBody>
          <a:bodyPr/>
          <a:lstStyle/>
          <a:p>
            <a:fld id="{35747434-7036-48DB-A148-6B3D8EE75CDA}" type="slidenum">
              <a:rPr lang="en-US" smtClean="0"/>
              <a:t>‹#›</a:t>
            </a:fld>
            <a:endParaRPr lang="en-US" dirty="0"/>
          </a:p>
        </p:txBody>
      </p:sp>
    </p:spTree>
    <p:extLst>
      <p:ext uri="{BB962C8B-B14F-4D97-AF65-F5344CB8AC3E}">
        <p14:creationId xmlns:p14="http://schemas.microsoft.com/office/powerpoint/2010/main" val="12429154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8E922F-6166-4009-A42D-027DC718071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F7791CF-167D-446D-9F99-6976C986E2F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3CA422-E040-4DE1-9DA5-C8D37C116A7B}"/>
              </a:ext>
            </a:extLst>
          </p:cNvPr>
          <p:cNvSpPr>
            <a:spLocks noGrp="1"/>
          </p:cNvSpPr>
          <p:nvPr>
            <p:ph type="dt" sz="half" idx="10"/>
          </p:nvPr>
        </p:nvSpPr>
        <p:spPr/>
        <p:txBody>
          <a:bodyPr/>
          <a:lstStyle/>
          <a:p>
            <a:fld id="{D6762538-DC4D-4667-96E5-B3278DDF8B12}" type="datetime1">
              <a:rPr lang="en-US" smtClean="0"/>
              <a:t>5/11/2021</a:t>
            </a:fld>
            <a:endParaRPr lang="en-US"/>
          </a:p>
        </p:txBody>
      </p:sp>
      <p:sp>
        <p:nvSpPr>
          <p:cNvPr id="5" name="Footer Placeholder 4">
            <a:extLst>
              <a:ext uri="{FF2B5EF4-FFF2-40B4-BE49-F238E27FC236}">
                <a16:creationId xmlns:a16="http://schemas.microsoft.com/office/drawing/2014/main" id="{6C813B0B-60E7-494E-91CB-055BC26906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48C554-7C1B-4D8F-9B6B-04492656904B}"/>
              </a:ext>
            </a:extLst>
          </p:cNvPr>
          <p:cNvSpPr>
            <a:spLocks noGrp="1"/>
          </p:cNvSpPr>
          <p:nvPr>
            <p:ph type="sldNum" sz="quarter" idx="12"/>
          </p:nvPr>
        </p:nvSpPr>
        <p:spPr/>
        <p:txBody>
          <a:bodyPr/>
          <a:lstStyle/>
          <a:p>
            <a:fld id="{35747434-7036-48DB-A148-6B3D8EE75CDA}" type="slidenum">
              <a:rPr lang="en-US" smtClean="0"/>
              <a:t>‹#›</a:t>
            </a:fld>
            <a:endParaRPr lang="en-US"/>
          </a:p>
        </p:txBody>
      </p:sp>
    </p:spTree>
    <p:extLst>
      <p:ext uri="{BB962C8B-B14F-4D97-AF65-F5344CB8AC3E}">
        <p14:creationId xmlns:p14="http://schemas.microsoft.com/office/powerpoint/2010/main" val="26104048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EC66EF0-6ED8-49A7-BDAD-E20A143FAE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0FCE9CD-90A9-44BA-B293-0662E077DDE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57DAE0-05C4-460B-B96D-BD183ED030C4}"/>
              </a:ext>
            </a:extLst>
          </p:cNvPr>
          <p:cNvSpPr>
            <a:spLocks noGrp="1"/>
          </p:cNvSpPr>
          <p:nvPr>
            <p:ph type="dt" sz="half" idx="10"/>
          </p:nvPr>
        </p:nvSpPr>
        <p:spPr/>
        <p:txBody>
          <a:bodyPr/>
          <a:lstStyle/>
          <a:p>
            <a:fld id="{05880548-5C08-4BE3-B63E-F2BB63B0B00C}" type="datetime1">
              <a:rPr lang="en-US" smtClean="0"/>
              <a:t>5/11/2021</a:t>
            </a:fld>
            <a:endParaRPr lang="en-US"/>
          </a:p>
        </p:txBody>
      </p:sp>
      <p:sp>
        <p:nvSpPr>
          <p:cNvPr id="5" name="Footer Placeholder 4">
            <a:extLst>
              <a:ext uri="{FF2B5EF4-FFF2-40B4-BE49-F238E27FC236}">
                <a16:creationId xmlns:a16="http://schemas.microsoft.com/office/drawing/2014/main" id="{33B3CA93-55C9-4AA3-89A0-55490F745B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BFD820-FF26-4325-816F-310C30F80ACC}"/>
              </a:ext>
            </a:extLst>
          </p:cNvPr>
          <p:cNvSpPr>
            <a:spLocks noGrp="1"/>
          </p:cNvSpPr>
          <p:nvPr>
            <p:ph type="sldNum" sz="quarter" idx="12"/>
          </p:nvPr>
        </p:nvSpPr>
        <p:spPr/>
        <p:txBody>
          <a:bodyPr/>
          <a:lstStyle/>
          <a:p>
            <a:fld id="{35747434-7036-48DB-A148-6B3D8EE75CDA}" type="slidenum">
              <a:rPr lang="en-US" smtClean="0"/>
              <a:t>‹#›</a:t>
            </a:fld>
            <a:endParaRPr lang="en-US"/>
          </a:p>
        </p:txBody>
      </p:sp>
    </p:spTree>
    <p:extLst>
      <p:ext uri="{BB962C8B-B14F-4D97-AF65-F5344CB8AC3E}">
        <p14:creationId xmlns:p14="http://schemas.microsoft.com/office/powerpoint/2010/main" val="1954316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1736C8-0B4F-4655-A630-0B1D2540B7D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78B888-85E0-4D92-903E-C3FE7E870DE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648916-250B-4232-BD7D-571FDE79F5E7}"/>
              </a:ext>
            </a:extLst>
          </p:cNvPr>
          <p:cNvSpPr>
            <a:spLocks noGrp="1"/>
          </p:cNvSpPr>
          <p:nvPr>
            <p:ph type="dt" sz="half" idx="10"/>
          </p:nvPr>
        </p:nvSpPr>
        <p:spPr/>
        <p:txBody>
          <a:bodyPr/>
          <a:lstStyle/>
          <a:p>
            <a:fld id="{DE7F49BE-398D-479A-8A7E-5DDBCA61EDCB}" type="datetime1">
              <a:rPr lang="en-US" smtClean="0"/>
              <a:t>5/11/2021</a:t>
            </a:fld>
            <a:endParaRPr lang="en-US"/>
          </a:p>
        </p:txBody>
      </p:sp>
      <p:sp>
        <p:nvSpPr>
          <p:cNvPr id="5" name="Footer Placeholder 4">
            <a:extLst>
              <a:ext uri="{FF2B5EF4-FFF2-40B4-BE49-F238E27FC236}">
                <a16:creationId xmlns:a16="http://schemas.microsoft.com/office/drawing/2014/main" id="{B6A8BFB4-647C-4104-B6D4-3346051C36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0FA73F-2BE8-4370-AE90-58F4CE51FC51}"/>
              </a:ext>
            </a:extLst>
          </p:cNvPr>
          <p:cNvSpPr>
            <a:spLocks noGrp="1"/>
          </p:cNvSpPr>
          <p:nvPr>
            <p:ph type="sldNum" sz="quarter" idx="12"/>
          </p:nvPr>
        </p:nvSpPr>
        <p:spPr/>
        <p:txBody>
          <a:bodyPr/>
          <a:lstStyle/>
          <a:p>
            <a:fld id="{35747434-7036-48DB-A148-6B3D8EE75CDA}" type="slidenum">
              <a:rPr lang="en-US" smtClean="0"/>
              <a:t>‹#›</a:t>
            </a:fld>
            <a:endParaRPr lang="en-US"/>
          </a:p>
        </p:txBody>
      </p:sp>
    </p:spTree>
    <p:extLst>
      <p:ext uri="{BB962C8B-B14F-4D97-AF65-F5344CB8AC3E}">
        <p14:creationId xmlns:p14="http://schemas.microsoft.com/office/powerpoint/2010/main" val="2971351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B1446D-9FAC-4157-A41A-51675C8BE929}"/>
              </a:ext>
            </a:extLst>
          </p:cNvPr>
          <p:cNvSpPr>
            <a:spLocks noGrp="1"/>
          </p:cNvSpPr>
          <p:nvPr>
            <p:ph type="title"/>
          </p:nvPr>
        </p:nvSpPr>
        <p:spPr>
          <a:xfrm>
            <a:off x="777240" y="1709738"/>
            <a:ext cx="10570210" cy="2758895"/>
          </a:xfrm>
        </p:spPr>
        <p:txBody>
          <a:bodyPr anchor="b">
            <a:normAutofit/>
          </a:bodyPr>
          <a:lstStyle>
            <a:lvl1pPr>
              <a:defRPr sz="5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2AF8D4A-8F93-4399-9546-64F286400D24}"/>
              </a:ext>
            </a:extLst>
          </p:cNvPr>
          <p:cNvSpPr>
            <a:spLocks noGrp="1"/>
          </p:cNvSpPr>
          <p:nvPr>
            <p:ph type="body" idx="1"/>
          </p:nvPr>
        </p:nvSpPr>
        <p:spPr>
          <a:xfrm>
            <a:off x="777240" y="4589463"/>
            <a:ext cx="10570210" cy="1500187"/>
          </a:xfrm>
        </p:spPr>
        <p:txBody>
          <a:bodyPr/>
          <a:lstStyle>
            <a:lvl1pPr marL="0" indent="0">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19C2FD4-BF96-470C-8247-20DFAE1CF870}"/>
              </a:ext>
            </a:extLst>
          </p:cNvPr>
          <p:cNvSpPr>
            <a:spLocks noGrp="1"/>
          </p:cNvSpPr>
          <p:nvPr>
            <p:ph type="dt" sz="half" idx="10"/>
          </p:nvPr>
        </p:nvSpPr>
        <p:spPr/>
        <p:txBody>
          <a:bodyPr/>
          <a:lstStyle/>
          <a:p>
            <a:fld id="{CCD0C193-4974-4A1F-9C63-07D595E30D66}" type="datetime1">
              <a:rPr lang="en-US" smtClean="0"/>
              <a:t>5/11/2021</a:t>
            </a:fld>
            <a:endParaRPr lang="en-US"/>
          </a:p>
        </p:txBody>
      </p:sp>
      <p:sp>
        <p:nvSpPr>
          <p:cNvPr id="5" name="Footer Placeholder 4">
            <a:extLst>
              <a:ext uri="{FF2B5EF4-FFF2-40B4-BE49-F238E27FC236}">
                <a16:creationId xmlns:a16="http://schemas.microsoft.com/office/drawing/2014/main" id="{27175A2D-86C4-4467-BAB8-E9ED004D2C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442A4D-D9B2-4C82-95E4-B86F9F5F3802}"/>
              </a:ext>
            </a:extLst>
          </p:cNvPr>
          <p:cNvSpPr>
            <a:spLocks noGrp="1"/>
          </p:cNvSpPr>
          <p:nvPr>
            <p:ph type="sldNum" sz="quarter" idx="12"/>
          </p:nvPr>
        </p:nvSpPr>
        <p:spPr/>
        <p:txBody>
          <a:bodyPr/>
          <a:lstStyle/>
          <a:p>
            <a:fld id="{35747434-7036-48DB-A148-6B3D8EE75CDA}" type="slidenum">
              <a:rPr lang="en-US" smtClean="0"/>
              <a:t>‹#›</a:t>
            </a:fld>
            <a:endParaRPr lang="en-US"/>
          </a:p>
        </p:txBody>
      </p:sp>
    </p:spTree>
    <p:extLst>
      <p:ext uri="{BB962C8B-B14F-4D97-AF65-F5344CB8AC3E}">
        <p14:creationId xmlns:p14="http://schemas.microsoft.com/office/powerpoint/2010/main" val="3558299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6B3AA-8C30-429E-B934-AF12204387B9}"/>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915834E-691F-4728-88F5-A0C4696695EB}"/>
              </a:ext>
            </a:extLst>
          </p:cNvPr>
          <p:cNvSpPr>
            <a:spLocks noGrp="1"/>
          </p:cNvSpPr>
          <p:nvPr>
            <p:ph sz="half" idx="1"/>
          </p:nvPr>
        </p:nvSpPr>
        <p:spPr>
          <a:xfrm>
            <a:off x="777240" y="1825625"/>
            <a:ext cx="524256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13876374-880F-4E25-9F88-79E3C1AB1F9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119BD69-B509-4FCE-95A8-ED03FFC8CC3C}"/>
              </a:ext>
            </a:extLst>
          </p:cNvPr>
          <p:cNvSpPr>
            <a:spLocks noGrp="1"/>
          </p:cNvSpPr>
          <p:nvPr>
            <p:ph type="dt" sz="half" idx="10"/>
          </p:nvPr>
        </p:nvSpPr>
        <p:spPr/>
        <p:txBody>
          <a:bodyPr/>
          <a:lstStyle/>
          <a:p>
            <a:fld id="{701AA87F-28D4-4BF0-B81F-877A89DFD5AC}" type="datetime1">
              <a:rPr lang="en-US" smtClean="0"/>
              <a:t>5/11/2021</a:t>
            </a:fld>
            <a:endParaRPr lang="en-US"/>
          </a:p>
        </p:txBody>
      </p:sp>
      <p:sp>
        <p:nvSpPr>
          <p:cNvPr id="6" name="Footer Placeholder 5">
            <a:extLst>
              <a:ext uri="{FF2B5EF4-FFF2-40B4-BE49-F238E27FC236}">
                <a16:creationId xmlns:a16="http://schemas.microsoft.com/office/drawing/2014/main" id="{DB7C287B-AE5B-490B-BF81-A50D7A2E87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43C2246-303C-4A29-B6EA-E62CEDE6C2A1}"/>
              </a:ext>
            </a:extLst>
          </p:cNvPr>
          <p:cNvSpPr>
            <a:spLocks noGrp="1"/>
          </p:cNvSpPr>
          <p:nvPr>
            <p:ph type="sldNum" sz="quarter" idx="12"/>
          </p:nvPr>
        </p:nvSpPr>
        <p:spPr/>
        <p:txBody>
          <a:bodyPr/>
          <a:lstStyle/>
          <a:p>
            <a:fld id="{35747434-7036-48DB-A148-6B3D8EE75CDA}" type="slidenum">
              <a:rPr lang="en-US" smtClean="0"/>
              <a:t>‹#›</a:t>
            </a:fld>
            <a:endParaRPr lang="en-US"/>
          </a:p>
        </p:txBody>
      </p:sp>
    </p:spTree>
    <p:extLst>
      <p:ext uri="{BB962C8B-B14F-4D97-AF65-F5344CB8AC3E}">
        <p14:creationId xmlns:p14="http://schemas.microsoft.com/office/powerpoint/2010/main" val="13867318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42FE79-D5BE-43E8-B6C5-2675B7F4D818}"/>
              </a:ext>
            </a:extLst>
          </p:cNvPr>
          <p:cNvSpPr>
            <a:spLocks noGrp="1"/>
          </p:cNvSpPr>
          <p:nvPr>
            <p:ph type="title"/>
          </p:nvPr>
        </p:nvSpPr>
        <p:spPr>
          <a:xfrm>
            <a:off x="777240" y="365125"/>
            <a:ext cx="10578148" cy="1325563"/>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69D3A07-BA51-4113-902E-830A887D2394}"/>
              </a:ext>
            </a:extLst>
          </p:cNvPr>
          <p:cNvSpPr>
            <a:spLocks noGrp="1"/>
          </p:cNvSpPr>
          <p:nvPr>
            <p:ph type="body" idx="1"/>
          </p:nvPr>
        </p:nvSpPr>
        <p:spPr>
          <a:xfrm>
            <a:off x="777240" y="1801812"/>
            <a:ext cx="5220335" cy="9350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8E320A9-E274-4E1B-B02D-9A3F510A1F22}"/>
              </a:ext>
            </a:extLst>
          </p:cNvPr>
          <p:cNvSpPr>
            <a:spLocks noGrp="1"/>
          </p:cNvSpPr>
          <p:nvPr>
            <p:ph sz="half" idx="2"/>
          </p:nvPr>
        </p:nvSpPr>
        <p:spPr>
          <a:xfrm>
            <a:off x="777240" y="2825749"/>
            <a:ext cx="5220335" cy="3363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DBE80D3A-C2A8-4B78-B7E2-4908C74B1C43}"/>
              </a:ext>
            </a:extLst>
          </p:cNvPr>
          <p:cNvSpPr>
            <a:spLocks noGrp="1"/>
          </p:cNvSpPr>
          <p:nvPr>
            <p:ph type="body" sz="quarter" idx="3"/>
          </p:nvPr>
        </p:nvSpPr>
        <p:spPr>
          <a:xfrm>
            <a:off x="6172200" y="1801812"/>
            <a:ext cx="5183188" cy="9350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C5D84DD-9460-4B08-86AD-27486A940047}"/>
              </a:ext>
            </a:extLst>
          </p:cNvPr>
          <p:cNvSpPr>
            <a:spLocks noGrp="1"/>
          </p:cNvSpPr>
          <p:nvPr>
            <p:ph sz="quarter" idx="4"/>
          </p:nvPr>
        </p:nvSpPr>
        <p:spPr>
          <a:xfrm>
            <a:off x="6172200" y="2825749"/>
            <a:ext cx="5183188" cy="3363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4B0B7F8-282C-4210-AE7D-F35228BAC803}"/>
              </a:ext>
            </a:extLst>
          </p:cNvPr>
          <p:cNvSpPr>
            <a:spLocks noGrp="1"/>
          </p:cNvSpPr>
          <p:nvPr>
            <p:ph type="dt" sz="half" idx="10"/>
          </p:nvPr>
        </p:nvSpPr>
        <p:spPr/>
        <p:txBody>
          <a:bodyPr/>
          <a:lstStyle/>
          <a:p>
            <a:fld id="{A8A9F1F3-208B-49A3-B337-9C8ACEB3E0E1}" type="datetime1">
              <a:rPr lang="en-US" smtClean="0"/>
              <a:t>5/11/2021</a:t>
            </a:fld>
            <a:endParaRPr lang="en-US"/>
          </a:p>
        </p:txBody>
      </p:sp>
      <p:sp>
        <p:nvSpPr>
          <p:cNvPr id="8" name="Footer Placeholder 7">
            <a:extLst>
              <a:ext uri="{FF2B5EF4-FFF2-40B4-BE49-F238E27FC236}">
                <a16:creationId xmlns:a16="http://schemas.microsoft.com/office/drawing/2014/main" id="{FAE343A9-1067-4DCF-BACC-1F7F3805022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F84E471-04DB-4DB5-8CC5-16B3FC88509D}"/>
              </a:ext>
            </a:extLst>
          </p:cNvPr>
          <p:cNvSpPr>
            <a:spLocks noGrp="1"/>
          </p:cNvSpPr>
          <p:nvPr>
            <p:ph type="sldNum" sz="quarter" idx="12"/>
          </p:nvPr>
        </p:nvSpPr>
        <p:spPr/>
        <p:txBody>
          <a:bodyPr/>
          <a:lstStyle/>
          <a:p>
            <a:fld id="{35747434-7036-48DB-A148-6B3D8EE75CDA}" type="slidenum">
              <a:rPr lang="en-US" smtClean="0"/>
              <a:t>‹#›</a:t>
            </a:fld>
            <a:endParaRPr lang="en-US"/>
          </a:p>
        </p:txBody>
      </p:sp>
    </p:spTree>
    <p:extLst>
      <p:ext uri="{BB962C8B-B14F-4D97-AF65-F5344CB8AC3E}">
        <p14:creationId xmlns:p14="http://schemas.microsoft.com/office/powerpoint/2010/main" val="35756726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6D87C0-272E-4E50-A316-78079B2B923E}"/>
              </a:ext>
            </a:extLst>
          </p:cNvPr>
          <p:cNvSpPr>
            <a:spLocks noGrp="1"/>
          </p:cNvSpPr>
          <p:nvPr>
            <p:ph type="title"/>
          </p:nvPr>
        </p:nvSpPr>
        <p:spPr>
          <a:xfrm>
            <a:off x="777240" y="365125"/>
            <a:ext cx="10659110" cy="1325563"/>
          </a:xfrm>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F906C1C9-1F69-432A-858C-D828B56E1659}"/>
              </a:ext>
            </a:extLst>
          </p:cNvPr>
          <p:cNvSpPr>
            <a:spLocks noGrp="1"/>
          </p:cNvSpPr>
          <p:nvPr>
            <p:ph type="dt" sz="half" idx="10"/>
          </p:nvPr>
        </p:nvSpPr>
        <p:spPr/>
        <p:txBody>
          <a:bodyPr/>
          <a:lstStyle/>
          <a:p>
            <a:fld id="{27AF6CA6-7293-4AA2-A0E0-A3BF4416E786}" type="datetime1">
              <a:rPr lang="en-US" smtClean="0"/>
              <a:t>5/11/2021</a:t>
            </a:fld>
            <a:endParaRPr lang="en-US"/>
          </a:p>
        </p:txBody>
      </p:sp>
      <p:sp>
        <p:nvSpPr>
          <p:cNvPr id="4" name="Footer Placeholder 3">
            <a:extLst>
              <a:ext uri="{FF2B5EF4-FFF2-40B4-BE49-F238E27FC236}">
                <a16:creationId xmlns:a16="http://schemas.microsoft.com/office/drawing/2014/main" id="{BD6D9A1B-D149-4B97-B161-3D7C9ADBCF7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AB3722F-8C88-4E54-8CD6-12D31A05F813}"/>
              </a:ext>
            </a:extLst>
          </p:cNvPr>
          <p:cNvSpPr>
            <a:spLocks noGrp="1"/>
          </p:cNvSpPr>
          <p:nvPr>
            <p:ph type="sldNum" sz="quarter" idx="12"/>
          </p:nvPr>
        </p:nvSpPr>
        <p:spPr/>
        <p:txBody>
          <a:bodyPr/>
          <a:lstStyle/>
          <a:p>
            <a:fld id="{35747434-7036-48DB-A148-6B3D8EE75CDA}" type="slidenum">
              <a:rPr lang="en-US" smtClean="0"/>
              <a:t>‹#›</a:t>
            </a:fld>
            <a:endParaRPr lang="en-US"/>
          </a:p>
        </p:txBody>
      </p:sp>
    </p:spTree>
    <p:extLst>
      <p:ext uri="{BB962C8B-B14F-4D97-AF65-F5344CB8AC3E}">
        <p14:creationId xmlns:p14="http://schemas.microsoft.com/office/powerpoint/2010/main" val="2874737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0E1B4EE-6DFC-45F3-9174-D913EB57CB9D}"/>
              </a:ext>
            </a:extLst>
          </p:cNvPr>
          <p:cNvSpPr>
            <a:spLocks noGrp="1"/>
          </p:cNvSpPr>
          <p:nvPr>
            <p:ph type="dt" sz="half" idx="10"/>
          </p:nvPr>
        </p:nvSpPr>
        <p:spPr/>
        <p:txBody>
          <a:bodyPr/>
          <a:lstStyle/>
          <a:p>
            <a:fld id="{98D87016-7BCD-46FB-8EE3-AB6C369108B4}" type="datetime1">
              <a:rPr lang="en-US" smtClean="0"/>
              <a:t>5/11/2021</a:t>
            </a:fld>
            <a:endParaRPr lang="en-US"/>
          </a:p>
        </p:txBody>
      </p:sp>
      <p:sp>
        <p:nvSpPr>
          <p:cNvPr id="3" name="Footer Placeholder 2">
            <a:extLst>
              <a:ext uri="{FF2B5EF4-FFF2-40B4-BE49-F238E27FC236}">
                <a16:creationId xmlns:a16="http://schemas.microsoft.com/office/drawing/2014/main" id="{0BF7F7DC-6DDE-4337-AD27-BBE7D542248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CC58EA9-3AC4-421E-B133-1FA7757DF8BA}"/>
              </a:ext>
            </a:extLst>
          </p:cNvPr>
          <p:cNvSpPr>
            <a:spLocks noGrp="1"/>
          </p:cNvSpPr>
          <p:nvPr>
            <p:ph type="sldNum" sz="quarter" idx="12"/>
          </p:nvPr>
        </p:nvSpPr>
        <p:spPr/>
        <p:txBody>
          <a:bodyPr/>
          <a:lstStyle/>
          <a:p>
            <a:fld id="{35747434-7036-48DB-A148-6B3D8EE75CDA}" type="slidenum">
              <a:rPr lang="en-US" smtClean="0"/>
              <a:t>‹#›</a:t>
            </a:fld>
            <a:endParaRPr lang="en-US"/>
          </a:p>
        </p:txBody>
      </p:sp>
    </p:spTree>
    <p:extLst>
      <p:ext uri="{BB962C8B-B14F-4D97-AF65-F5344CB8AC3E}">
        <p14:creationId xmlns:p14="http://schemas.microsoft.com/office/powerpoint/2010/main" val="10002833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E035BB-74CC-43E9-B71F-A5C05D17EB78}"/>
              </a:ext>
            </a:extLst>
          </p:cNvPr>
          <p:cNvSpPr>
            <a:spLocks noGrp="1"/>
          </p:cNvSpPr>
          <p:nvPr>
            <p:ph type="title"/>
          </p:nvPr>
        </p:nvSpPr>
        <p:spPr>
          <a:xfrm>
            <a:off x="777240" y="457200"/>
            <a:ext cx="3994785" cy="2501900"/>
          </a:xfrm>
        </p:spPr>
        <p:txBody>
          <a:bodyPr anchor="b">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CAADC9E-7845-4DB1-87E3-6FBFB2B03B8A}"/>
              </a:ext>
            </a:extLst>
          </p:cNvPr>
          <p:cNvSpPr>
            <a:spLocks noGrp="1"/>
          </p:cNvSpPr>
          <p:nvPr>
            <p:ph idx="1"/>
          </p:nvPr>
        </p:nvSpPr>
        <p:spPr>
          <a:xfrm>
            <a:off x="5183188" y="457201"/>
            <a:ext cx="6172200" cy="5403850"/>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75C925A8-2A07-43B9-B549-061F3684986B}"/>
              </a:ext>
            </a:extLst>
          </p:cNvPr>
          <p:cNvSpPr>
            <a:spLocks noGrp="1"/>
          </p:cNvSpPr>
          <p:nvPr>
            <p:ph type="body" sz="half" idx="2"/>
          </p:nvPr>
        </p:nvSpPr>
        <p:spPr>
          <a:xfrm>
            <a:off x="777240" y="3092450"/>
            <a:ext cx="3994785" cy="2776537"/>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31A9037-0564-43A1-8156-1D9932E1F85F}"/>
              </a:ext>
            </a:extLst>
          </p:cNvPr>
          <p:cNvSpPr>
            <a:spLocks noGrp="1"/>
          </p:cNvSpPr>
          <p:nvPr>
            <p:ph type="dt" sz="half" idx="10"/>
          </p:nvPr>
        </p:nvSpPr>
        <p:spPr/>
        <p:txBody>
          <a:bodyPr/>
          <a:lstStyle/>
          <a:p>
            <a:fld id="{A1547011-1FFC-4EF8-9A2E-53B4AD2ADBD4}" type="datetime1">
              <a:rPr lang="en-US" smtClean="0"/>
              <a:t>5/11/2021</a:t>
            </a:fld>
            <a:endParaRPr lang="en-US"/>
          </a:p>
        </p:txBody>
      </p:sp>
      <p:sp>
        <p:nvSpPr>
          <p:cNvPr id="6" name="Footer Placeholder 5">
            <a:extLst>
              <a:ext uri="{FF2B5EF4-FFF2-40B4-BE49-F238E27FC236}">
                <a16:creationId xmlns:a16="http://schemas.microsoft.com/office/drawing/2014/main" id="{CBFF0D40-D0E1-49C9-BE47-91BBC50AB2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D129BD-890D-412E-9805-D29F4A0D3622}"/>
              </a:ext>
            </a:extLst>
          </p:cNvPr>
          <p:cNvSpPr>
            <a:spLocks noGrp="1"/>
          </p:cNvSpPr>
          <p:nvPr>
            <p:ph type="sldNum" sz="quarter" idx="12"/>
          </p:nvPr>
        </p:nvSpPr>
        <p:spPr/>
        <p:txBody>
          <a:bodyPr/>
          <a:lstStyle/>
          <a:p>
            <a:fld id="{35747434-7036-48DB-A148-6B3D8EE75CDA}" type="slidenum">
              <a:rPr lang="en-US" smtClean="0"/>
              <a:t>‹#›</a:t>
            </a:fld>
            <a:endParaRPr lang="en-US"/>
          </a:p>
        </p:txBody>
      </p:sp>
    </p:spTree>
    <p:extLst>
      <p:ext uri="{BB962C8B-B14F-4D97-AF65-F5344CB8AC3E}">
        <p14:creationId xmlns:p14="http://schemas.microsoft.com/office/powerpoint/2010/main" val="16995885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8ADB4-BA7B-42C2-9C6C-58B2763F8617}"/>
              </a:ext>
            </a:extLst>
          </p:cNvPr>
          <p:cNvSpPr>
            <a:spLocks noGrp="1"/>
          </p:cNvSpPr>
          <p:nvPr>
            <p:ph type="title"/>
          </p:nvPr>
        </p:nvSpPr>
        <p:spPr>
          <a:xfrm>
            <a:off x="777240" y="457200"/>
            <a:ext cx="3994785" cy="2505456"/>
          </a:xfrm>
        </p:spPr>
        <p:txBody>
          <a:bodyPr anchor="b"/>
          <a:lstStyle>
            <a:lvl1pPr>
              <a:defRPr sz="40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E9519B58-B546-4E6B-BE00-3D1D64DA8699}"/>
              </a:ext>
            </a:extLst>
          </p:cNvPr>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3FAA0AB8-41A9-4548-9B83-3EFF79A00793}"/>
              </a:ext>
            </a:extLst>
          </p:cNvPr>
          <p:cNvSpPr>
            <a:spLocks noGrp="1"/>
          </p:cNvSpPr>
          <p:nvPr>
            <p:ph type="body" sz="half" idx="2"/>
          </p:nvPr>
        </p:nvSpPr>
        <p:spPr>
          <a:xfrm>
            <a:off x="777240" y="3081275"/>
            <a:ext cx="3994785" cy="2779776"/>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3BB33ED-A015-4992-A004-33D41CFFADA1}"/>
              </a:ext>
            </a:extLst>
          </p:cNvPr>
          <p:cNvSpPr>
            <a:spLocks noGrp="1"/>
          </p:cNvSpPr>
          <p:nvPr>
            <p:ph type="dt" sz="half" idx="10"/>
          </p:nvPr>
        </p:nvSpPr>
        <p:spPr/>
        <p:txBody>
          <a:bodyPr/>
          <a:lstStyle/>
          <a:p>
            <a:fld id="{9562EB47-45B4-4EF5-A743-B4885DD2F060}" type="datetime1">
              <a:rPr lang="en-US" smtClean="0"/>
              <a:t>5/11/2021</a:t>
            </a:fld>
            <a:endParaRPr lang="en-US"/>
          </a:p>
        </p:txBody>
      </p:sp>
      <p:sp>
        <p:nvSpPr>
          <p:cNvPr id="6" name="Footer Placeholder 5">
            <a:extLst>
              <a:ext uri="{FF2B5EF4-FFF2-40B4-BE49-F238E27FC236}">
                <a16:creationId xmlns:a16="http://schemas.microsoft.com/office/drawing/2014/main" id="{D3C29CDA-E85F-47D1-83B7-02A50DEBFD3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749625F-5352-4136-8AC4-F8899D00A1A9}"/>
              </a:ext>
            </a:extLst>
          </p:cNvPr>
          <p:cNvSpPr>
            <a:spLocks noGrp="1"/>
          </p:cNvSpPr>
          <p:nvPr>
            <p:ph type="sldNum" sz="quarter" idx="12"/>
          </p:nvPr>
        </p:nvSpPr>
        <p:spPr/>
        <p:txBody>
          <a:bodyPr/>
          <a:lstStyle/>
          <a:p>
            <a:fld id="{35747434-7036-48DB-A148-6B3D8EE75CDA}" type="slidenum">
              <a:rPr lang="en-US" smtClean="0"/>
              <a:t>‹#›</a:t>
            </a:fld>
            <a:endParaRPr lang="en-US"/>
          </a:p>
        </p:txBody>
      </p:sp>
    </p:spTree>
    <p:extLst>
      <p:ext uri="{BB962C8B-B14F-4D97-AF65-F5344CB8AC3E}">
        <p14:creationId xmlns:p14="http://schemas.microsoft.com/office/powerpoint/2010/main" val="29307199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9" name="Rectangle 38">
            <a:extLst>
              <a:ext uri="{FF2B5EF4-FFF2-40B4-BE49-F238E27FC236}">
                <a16:creationId xmlns:a16="http://schemas.microsoft.com/office/drawing/2014/main" id="{99B5B3C5-A599-465B-B2B9-866E8B2087CE}"/>
              </a:ext>
            </a:extLst>
          </p:cNvPr>
          <p:cNvSpPr/>
          <p:nvPr/>
        </p:nvSpPr>
        <p:spPr>
          <a:xfrm>
            <a:off x="-1" y="-1"/>
            <a:ext cx="12192001"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a:extLst>
              <a:ext uri="{FF2B5EF4-FFF2-40B4-BE49-F238E27FC236}">
                <a16:creationId xmlns:a16="http://schemas.microsoft.com/office/drawing/2014/main" id="{25C84982-7DD0-43B1-8A2D-BFA4DF1B4E60}"/>
              </a:ext>
            </a:extLst>
          </p:cNvPr>
          <p:cNvSpPr/>
          <p:nvPr/>
        </p:nvSpPr>
        <p:spPr>
          <a:xfrm>
            <a:off x="-1" y="-1"/>
            <a:ext cx="12192001" cy="68580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latin typeface="+mj-lt"/>
            </a:endParaRPr>
          </a:p>
        </p:txBody>
      </p:sp>
      <p:grpSp>
        <p:nvGrpSpPr>
          <p:cNvPr id="8" name="Decorative Circles">
            <a:extLst>
              <a:ext uri="{FF2B5EF4-FFF2-40B4-BE49-F238E27FC236}">
                <a16:creationId xmlns:a16="http://schemas.microsoft.com/office/drawing/2014/main" id="{1D912E1C-3BBA-42F0-A3EE-FEC382E7230A}"/>
              </a:ext>
            </a:extLst>
          </p:cNvPr>
          <p:cNvGrpSpPr/>
          <p:nvPr/>
        </p:nvGrpSpPr>
        <p:grpSpPr>
          <a:xfrm>
            <a:off x="-1" y="-1"/>
            <a:ext cx="12192001" cy="6858001"/>
            <a:chOff x="-1" y="-1"/>
            <a:chExt cx="12192001" cy="6858001"/>
          </a:xfrm>
        </p:grpSpPr>
        <p:sp>
          <p:nvSpPr>
            <p:cNvPr id="21" name="Oval 20">
              <a:extLst>
                <a:ext uri="{FF2B5EF4-FFF2-40B4-BE49-F238E27FC236}">
                  <a16:creationId xmlns:a16="http://schemas.microsoft.com/office/drawing/2014/main" id="{2FEEAC76-E273-46A8-8F8E-CE59860FE70D}"/>
                </a:ext>
              </a:extLst>
            </p:cNvPr>
            <p:cNvSpPr/>
            <p:nvPr/>
          </p:nvSpPr>
          <p:spPr>
            <a:xfrm>
              <a:off x="209098" y="727602"/>
              <a:ext cx="172408" cy="172408"/>
            </a:xfrm>
            <a:prstGeom prst="ellipse">
              <a:avLst/>
            </a:prstGeom>
            <a:solidFill>
              <a:schemeClr val="accent2">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76594A0E-9400-45AD-A431-1DA1C0B28966}"/>
                </a:ext>
              </a:extLst>
            </p:cNvPr>
            <p:cNvSpPr/>
            <p:nvPr/>
          </p:nvSpPr>
          <p:spPr>
            <a:xfrm>
              <a:off x="949947" y="136523"/>
              <a:ext cx="113367" cy="113367"/>
            </a:xfrm>
            <a:prstGeom prst="ellipse">
              <a:avLst/>
            </a:prstGeom>
            <a:solidFill>
              <a:srgbClr val="F39E2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20916D6C-D32F-42B6-8512-CD5EDB8F2B9B}"/>
                </a:ext>
              </a:extLst>
            </p:cNvPr>
            <p:cNvSpPr/>
            <p:nvPr/>
          </p:nvSpPr>
          <p:spPr>
            <a:xfrm>
              <a:off x="11575290" y="5859047"/>
              <a:ext cx="305780" cy="305780"/>
            </a:xfrm>
            <a:prstGeom prst="ellipse">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3834846D-59C6-40F4-907C-F1A4689B58F1}"/>
                </a:ext>
              </a:extLst>
            </p:cNvPr>
            <p:cNvSpPr/>
            <p:nvPr/>
          </p:nvSpPr>
          <p:spPr>
            <a:xfrm>
              <a:off x="95730" y="1133938"/>
              <a:ext cx="226735" cy="226735"/>
            </a:xfrm>
            <a:prstGeom prst="ellips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5A257CDF-2E36-4DC7-8EE4-5CD8F8ECAC87}"/>
                </a:ext>
              </a:extLst>
            </p:cNvPr>
            <p:cNvSpPr/>
            <p:nvPr/>
          </p:nvSpPr>
          <p:spPr>
            <a:xfrm>
              <a:off x="11536830" y="554419"/>
              <a:ext cx="382700" cy="382700"/>
            </a:xfrm>
            <a:prstGeom prst="ellipse">
              <a:avLst/>
            </a:prstGeom>
            <a:solidFill>
              <a:schemeClr val="accent2">
                <a:lumMod val="60000"/>
                <a:lumOff val="40000"/>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Oval 47">
              <a:extLst>
                <a:ext uri="{FF2B5EF4-FFF2-40B4-BE49-F238E27FC236}">
                  <a16:creationId xmlns:a16="http://schemas.microsoft.com/office/drawing/2014/main" id="{D5B26E0E-A115-4AE2-82D8-76BB93CC494F}"/>
                </a:ext>
              </a:extLst>
            </p:cNvPr>
            <p:cNvSpPr/>
            <p:nvPr/>
          </p:nvSpPr>
          <p:spPr>
            <a:xfrm>
              <a:off x="11224303" y="299808"/>
              <a:ext cx="113367" cy="113367"/>
            </a:xfrm>
            <a:prstGeom prst="ellipse">
              <a:avLst/>
            </a:prstGeom>
            <a:solidFill>
              <a:srgbClr val="F39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755058DB-7E01-4E95-BF59-983AA1BBB38E}"/>
                </a:ext>
              </a:extLst>
            </p:cNvPr>
            <p:cNvSpPr/>
            <p:nvPr/>
          </p:nvSpPr>
          <p:spPr>
            <a:xfrm>
              <a:off x="11629630" y="5482355"/>
              <a:ext cx="94160" cy="94160"/>
            </a:xfrm>
            <a:prstGeom prst="ellipse">
              <a:avLst/>
            </a:prstGeom>
            <a:solidFill>
              <a:srgbClr val="E3BEBE">
                <a:alpha val="2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A810F7E2-23F3-44D6-B09E-71E556536052}"/>
                </a:ext>
              </a:extLst>
            </p:cNvPr>
            <p:cNvSpPr/>
            <p:nvPr/>
          </p:nvSpPr>
          <p:spPr>
            <a:xfrm>
              <a:off x="10415328" y="6124958"/>
              <a:ext cx="113367" cy="11336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59D5C391-E1DB-410A-A78C-ED3BBDFF0758}"/>
                </a:ext>
              </a:extLst>
            </p:cNvPr>
            <p:cNvSpPr/>
            <p:nvPr/>
          </p:nvSpPr>
          <p:spPr>
            <a:xfrm>
              <a:off x="10120382" y="6255986"/>
              <a:ext cx="305780" cy="30578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Oval 52">
              <a:extLst>
                <a:ext uri="{FF2B5EF4-FFF2-40B4-BE49-F238E27FC236}">
                  <a16:creationId xmlns:a16="http://schemas.microsoft.com/office/drawing/2014/main" id="{77C4944D-9373-4283-BCAA-927A0316659E}"/>
                </a:ext>
              </a:extLst>
            </p:cNvPr>
            <p:cNvSpPr/>
            <p:nvPr/>
          </p:nvSpPr>
          <p:spPr>
            <a:xfrm>
              <a:off x="9934343" y="6204350"/>
              <a:ext cx="113367" cy="113367"/>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Freeform: Shape 53">
              <a:extLst>
                <a:ext uri="{FF2B5EF4-FFF2-40B4-BE49-F238E27FC236}">
                  <a16:creationId xmlns:a16="http://schemas.microsoft.com/office/drawing/2014/main" id="{6804C521-2D9F-4CE4-AFD3-D4F1551FEC6A}"/>
                </a:ext>
              </a:extLst>
            </p:cNvPr>
            <p:cNvSpPr/>
            <p:nvPr/>
          </p:nvSpPr>
          <p:spPr>
            <a:xfrm>
              <a:off x="11642244" y="6317718"/>
              <a:ext cx="549756" cy="540282"/>
            </a:xfrm>
            <a:custGeom>
              <a:avLst/>
              <a:gdLst>
                <a:gd name="connsiteX0" fmla="*/ 1224540 w 2115556"/>
                <a:gd name="connsiteY0" fmla="*/ 0 h 2079100"/>
                <a:gd name="connsiteX1" fmla="*/ 2090421 w 2115556"/>
                <a:gd name="connsiteY1" fmla="*/ 358660 h 2079100"/>
                <a:gd name="connsiteX2" fmla="*/ 2115556 w 2115556"/>
                <a:gd name="connsiteY2" fmla="*/ 386315 h 2079100"/>
                <a:gd name="connsiteX3" fmla="*/ 2115556 w 2115556"/>
                <a:gd name="connsiteY3" fmla="*/ 2062765 h 2079100"/>
                <a:gd name="connsiteX4" fmla="*/ 2100710 w 2115556"/>
                <a:gd name="connsiteY4" fmla="*/ 2079100 h 2079100"/>
                <a:gd name="connsiteX5" fmla="*/ 348370 w 2115556"/>
                <a:gd name="connsiteY5" fmla="*/ 2079100 h 2079100"/>
                <a:gd name="connsiteX6" fmla="*/ 279625 w 2115556"/>
                <a:gd name="connsiteY6" fmla="*/ 2003461 h 2079100"/>
                <a:gd name="connsiteX7" fmla="*/ 0 w 2115556"/>
                <a:gd name="connsiteY7" fmla="*/ 1224540 h 2079100"/>
                <a:gd name="connsiteX8" fmla="*/ 1224540 w 2115556"/>
                <a:gd name="connsiteY8" fmla="*/ 0 h 207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5556" h="2079100">
                  <a:moveTo>
                    <a:pt x="1224540" y="0"/>
                  </a:moveTo>
                  <a:cubicBezTo>
                    <a:pt x="1562687" y="0"/>
                    <a:pt x="1868823" y="137062"/>
                    <a:pt x="2090421" y="358660"/>
                  </a:cubicBezTo>
                  <a:lnTo>
                    <a:pt x="2115556" y="386315"/>
                  </a:lnTo>
                  <a:lnTo>
                    <a:pt x="2115556" y="2062765"/>
                  </a:lnTo>
                  <a:lnTo>
                    <a:pt x="2100710" y="2079100"/>
                  </a:lnTo>
                  <a:lnTo>
                    <a:pt x="348370" y="2079100"/>
                  </a:lnTo>
                  <a:lnTo>
                    <a:pt x="279625" y="2003461"/>
                  </a:lnTo>
                  <a:cubicBezTo>
                    <a:pt x="104938" y="1791789"/>
                    <a:pt x="0" y="1520419"/>
                    <a:pt x="0" y="1224540"/>
                  </a:cubicBezTo>
                  <a:cubicBezTo>
                    <a:pt x="0" y="548245"/>
                    <a:pt x="548245" y="0"/>
                    <a:pt x="1224540" y="0"/>
                  </a:cubicBez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dirty="0">
                <a:solidFill>
                  <a:schemeClr val="bg1"/>
                </a:solidFill>
                <a:latin typeface="+mj-lt"/>
              </a:endParaRPr>
            </a:p>
          </p:txBody>
        </p:sp>
        <p:sp>
          <p:nvSpPr>
            <p:cNvPr id="56" name="Freeform: Shape 55">
              <a:extLst>
                <a:ext uri="{FF2B5EF4-FFF2-40B4-BE49-F238E27FC236}">
                  <a16:creationId xmlns:a16="http://schemas.microsoft.com/office/drawing/2014/main" id="{755AC65C-13EF-4182-AA3C-62BE165CC033}"/>
                </a:ext>
              </a:extLst>
            </p:cNvPr>
            <p:cNvSpPr/>
            <p:nvPr/>
          </p:nvSpPr>
          <p:spPr>
            <a:xfrm>
              <a:off x="-1" y="-1"/>
              <a:ext cx="510196" cy="538336"/>
            </a:xfrm>
            <a:custGeom>
              <a:avLst/>
              <a:gdLst>
                <a:gd name="connsiteX0" fmla="*/ 0 w 510196"/>
                <a:gd name="connsiteY0" fmla="*/ 0 h 538336"/>
                <a:gd name="connsiteX1" fmla="*/ 459276 w 510196"/>
                <a:gd name="connsiteY1" fmla="*/ 0 h 538336"/>
                <a:gd name="connsiteX2" fmla="*/ 482126 w 510196"/>
                <a:gd name="connsiteY2" fmla="*/ 42098 h 538336"/>
                <a:gd name="connsiteX3" fmla="*/ 510196 w 510196"/>
                <a:gd name="connsiteY3" fmla="*/ 181136 h 538336"/>
                <a:gd name="connsiteX4" fmla="*/ 152996 w 510196"/>
                <a:gd name="connsiteY4" fmla="*/ 538336 h 538336"/>
                <a:gd name="connsiteX5" fmla="*/ 13958 w 510196"/>
                <a:gd name="connsiteY5" fmla="*/ 510266 h 538336"/>
                <a:gd name="connsiteX6" fmla="*/ 0 w 510196"/>
                <a:gd name="connsiteY6" fmla="*/ 502690 h 53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0196" h="538336">
                  <a:moveTo>
                    <a:pt x="0" y="0"/>
                  </a:moveTo>
                  <a:lnTo>
                    <a:pt x="459276" y="0"/>
                  </a:lnTo>
                  <a:lnTo>
                    <a:pt x="482126" y="42098"/>
                  </a:lnTo>
                  <a:cubicBezTo>
                    <a:pt x="500201" y="84833"/>
                    <a:pt x="510196" y="131817"/>
                    <a:pt x="510196" y="181136"/>
                  </a:cubicBezTo>
                  <a:cubicBezTo>
                    <a:pt x="510196" y="378412"/>
                    <a:pt x="350272" y="538336"/>
                    <a:pt x="152996" y="538336"/>
                  </a:cubicBezTo>
                  <a:cubicBezTo>
                    <a:pt x="103677" y="538336"/>
                    <a:pt x="56693" y="528341"/>
                    <a:pt x="13958" y="510266"/>
                  </a:cubicBezTo>
                  <a:lnTo>
                    <a:pt x="0" y="50269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dirty="0">
                <a:solidFill>
                  <a:schemeClr val="bg1"/>
                </a:solidFill>
                <a:latin typeface="+mj-lt"/>
              </a:endParaRPr>
            </a:p>
          </p:txBody>
        </p:sp>
        <p:sp>
          <p:nvSpPr>
            <p:cNvPr id="58" name="Freeform: Shape 57">
              <a:extLst>
                <a:ext uri="{FF2B5EF4-FFF2-40B4-BE49-F238E27FC236}">
                  <a16:creationId xmlns:a16="http://schemas.microsoft.com/office/drawing/2014/main" id="{E40DA8D2-FA4B-4282-9D44-48C27B63A153}"/>
                </a:ext>
              </a:extLst>
            </p:cNvPr>
            <p:cNvSpPr/>
            <p:nvPr/>
          </p:nvSpPr>
          <p:spPr>
            <a:xfrm>
              <a:off x="10528695" y="1"/>
              <a:ext cx="554074" cy="282754"/>
            </a:xfrm>
            <a:custGeom>
              <a:avLst/>
              <a:gdLst>
                <a:gd name="connsiteX0" fmla="*/ 644 w 309162"/>
                <a:gd name="connsiteY0" fmla="*/ 0 h 157771"/>
                <a:gd name="connsiteX1" fmla="*/ 308518 w 309162"/>
                <a:gd name="connsiteY1" fmla="*/ 0 h 157771"/>
                <a:gd name="connsiteX2" fmla="*/ 309162 w 309162"/>
                <a:gd name="connsiteY2" fmla="*/ 3190 h 157771"/>
                <a:gd name="connsiteX3" fmla="*/ 154581 w 309162"/>
                <a:gd name="connsiteY3" fmla="*/ 157771 h 157771"/>
                <a:gd name="connsiteX4" fmla="*/ 0 w 309162"/>
                <a:gd name="connsiteY4" fmla="*/ 3190 h 157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162" h="157771">
                  <a:moveTo>
                    <a:pt x="644" y="0"/>
                  </a:moveTo>
                  <a:lnTo>
                    <a:pt x="308518" y="0"/>
                  </a:lnTo>
                  <a:lnTo>
                    <a:pt x="309162" y="3190"/>
                  </a:lnTo>
                  <a:cubicBezTo>
                    <a:pt x="309162" y="88563"/>
                    <a:pt x="239954" y="157771"/>
                    <a:pt x="154581" y="157771"/>
                  </a:cubicBezTo>
                  <a:cubicBezTo>
                    <a:pt x="69208" y="157771"/>
                    <a:pt x="0" y="88563"/>
                    <a:pt x="0" y="3190"/>
                  </a:cubicBez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dirty="0">
                <a:solidFill>
                  <a:schemeClr val="bg1"/>
                </a:solidFill>
                <a:latin typeface="+mj-lt"/>
              </a:endParaRPr>
            </a:p>
          </p:txBody>
        </p:sp>
        <p:sp>
          <p:nvSpPr>
            <p:cNvPr id="10" name="Oval 9">
              <a:extLst>
                <a:ext uri="{FF2B5EF4-FFF2-40B4-BE49-F238E27FC236}">
                  <a16:creationId xmlns:a16="http://schemas.microsoft.com/office/drawing/2014/main" id="{99065014-CB18-414D-A527-31ECC45700AB}"/>
                </a:ext>
              </a:extLst>
            </p:cNvPr>
            <p:cNvSpPr/>
            <p:nvPr/>
          </p:nvSpPr>
          <p:spPr>
            <a:xfrm>
              <a:off x="504140" y="1132500"/>
              <a:ext cx="84680" cy="84680"/>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61" name="Freeform: Shape 60">
              <a:extLst>
                <a:ext uri="{FF2B5EF4-FFF2-40B4-BE49-F238E27FC236}">
                  <a16:creationId xmlns:a16="http://schemas.microsoft.com/office/drawing/2014/main" id="{8F39E27A-56C1-4328-8DF1-2DA147C78483}"/>
                </a:ext>
              </a:extLst>
            </p:cNvPr>
            <p:cNvSpPr/>
            <p:nvPr/>
          </p:nvSpPr>
          <p:spPr>
            <a:xfrm>
              <a:off x="12051348" y="5576515"/>
              <a:ext cx="137603" cy="210490"/>
            </a:xfrm>
            <a:custGeom>
              <a:avLst/>
              <a:gdLst>
                <a:gd name="connsiteX0" fmla="*/ 105245 w 137603"/>
                <a:gd name="connsiteY0" fmla="*/ 0 h 210490"/>
                <a:gd name="connsiteX1" fmla="*/ 137603 w 137603"/>
                <a:gd name="connsiteY1" fmla="*/ 6533 h 210490"/>
                <a:gd name="connsiteX2" fmla="*/ 137603 w 137603"/>
                <a:gd name="connsiteY2" fmla="*/ 203957 h 210490"/>
                <a:gd name="connsiteX3" fmla="*/ 105245 w 137603"/>
                <a:gd name="connsiteY3" fmla="*/ 210490 h 210490"/>
                <a:gd name="connsiteX4" fmla="*/ 0 w 137603"/>
                <a:gd name="connsiteY4" fmla="*/ 105245 h 210490"/>
                <a:gd name="connsiteX5" fmla="*/ 105245 w 137603"/>
                <a:gd name="connsiteY5" fmla="*/ 0 h 210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603" h="210490">
                  <a:moveTo>
                    <a:pt x="105245" y="0"/>
                  </a:moveTo>
                  <a:lnTo>
                    <a:pt x="137603" y="6533"/>
                  </a:lnTo>
                  <a:lnTo>
                    <a:pt x="137603" y="203957"/>
                  </a:lnTo>
                  <a:lnTo>
                    <a:pt x="105245" y="210490"/>
                  </a:lnTo>
                  <a:cubicBezTo>
                    <a:pt x="47120" y="210490"/>
                    <a:pt x="0" y="163370"/>
                    <a:pt x="0" y="105245"/>
                  </a:cubicBezTo>
                  <a:cubicBezTo>
                    <a:pt x="0" y="47120"/>
                    <a:pt x="47120" y="0"/>
                    <a:pt x="105245" y="0"/>
                  </a:cubicBezTo>
                  <a:close/>
                </a:path>
              </a:pathLst>
            </a:cu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dirty="0">
                <a:solidFill>
                  <a:schemeClr val="bg1"/>
                </a:solidFill>
                <a:latin typeface="+mj-lt"/>
              </a:endParaRPr>
            </a:p>
          </p:txBody>
        </p:sp>
      </p:grpSp>
      <p:sp>
        <p:nvSpPr>
          <p:cNvPr id="4" name="Date Placeholder 3">
            <a:extLst>
              <a:ext uri="{FF2B5EF4-FFF2-40B4-BE49-F238E27FC236}">
                <a16:creationId xmlns:a16="http://schemas.microsoft.com/office/drawing/2014/main" id="{442C5EC6-E331-4312-AC12-56D55F7D2B15}"/>
              </a:ext>
            </a:extLst>
          </p:cNvPr>
          <p:cNvSpPr>
            <a:spLocks noGrp="1"/>
          </p:cNvSpPr>
          <p:nvPr>
            <p:ph type="dt" sz="half" idx="2"/>
          </p:nvPr>
        </p:nvSpPr>
        <p:spPr>
          <a:xfrm>
            <a:off x="777240" y="6488268"/>
            <a:ext cx="2743200" cy="233209"/>
          </a:xfrm>
          <a:prstGeom prst="rect">
            <a:avLst/>
          </a:prstGeom>
        </p:spPr>
        <p:txBody>
          <a:bodyPr vert="horz" lIns="91440" tIns="45720" rIns="91440" bIns="45720" rtlCol="0" anchor="ctr"/>
          <a:lstStyle>
            <a:lvl1pPr algn="l">
              <a:defRPr sz="1000">
                <a:solidFill>
                  <a:schemeClr val="tx1">
                    <a:tint val="75000"/>
                  </a:schemeClr>
                </a:solidFill>
              </a:defRPr>
            </a:lvl1pPr>
          </a:lstStyle>
          <a:p>
            <a:fld id="{4A8D24A4-5FEC-4062-8995-EB21925B3B40}" type="datetime1">
              <a:rPr lang="en-US" smtClean="0"/>
              <a:t>5/11/2021</a:t>
            </a:fld>
            <a:endParaRPr lang="en-US" sz="1000" dirty="0"/>
          </a:p>
        </p:txBody>
      </p:sp>
      <p:sp>
        <p:nvSpPr>
          <p:cNvPr id="5" name="Footer Placeholder 4">
            <a:extLst>
              <a:ext uri="{FF2B5EF4-FFF2-40B4-BE49-F238E27FC236}">
                <a16:creationId xmlns:a16="http://schemas.microsoft.com/office/drawing/2014/main" id="{3337FC5D-92B2-4B4D-8111-6EDEF280692A}"/>
              </a:ext>
            </a:extLst>
          </p:cNvPr>
          <p:cNvSpPr>
            <a:spLocks noGrp="1"/>
          </p:cNvSpPr>
          <p:nvPr>
            <p:ph type="ftr" sz="quarter" idx="3"/>
          </p:nvPr>
        </p:nvSpPr>
        <p:spPr>
          <a:xfrm>
            <a:off x="4038600" y="6488268"/>
            <a:ext cx="4114800" cy="233209"/>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sz="1000"/>
          </a:p>
        </p:txBody>
      </p:sp>
      <p:sp>
        <p:nvSpPr>
          <p:cNvPr id="6" name="Slide Number Placeholder 5">
            <a:extLst>
              <a:ext uri="{FF2B5EF4-FFF2-40B4-BE49-F238E27FC236}">
                <a16:creationId xmlns:a16="http://schemas.microsoft.com/office/drawing/2014/main" id="{723A104D-C777-4A6E-8A43-F94028E5E311}"/>
              </a:ext>
            </a:extLst>
          </p:cNvPr>
          <p:cNvSpPr>
            <a:spLocks noGrp="1"/>
          </p:cNvSpPr>
          <p:nvPr>
            <p:ph type="sldNum" sz="quarter" idx="4"/>
          </p:nvPr>
        </p:nvSpPr>
        <p:spPr>
          <a:xfrm>
            <a:off x="8693150" y="6488268"/>
            <a:ext cx="2743200" cy="233209"/>
          </a:xfrm>
          <a:prstGeom prst="rect">
            <a:avLst/>
          </a:prstGeom>
        </p:spPr>
        <p:txBody>
          <a:bodyPr vert="horz" lIns="91440" tIns="45720" rIns="91440" bIns="45720" rtlCol="0" anchor="ctr"/>
          <a:lstStyle>
            <a:lvl1pPr algn="r">
              <a:defRPr sz="1000">
                <a:solidFill>
                  <a:schemeClr val="tx1">
                    <a:tint val="75000"/>
                  </a:schemeClr>
                </a:solidFill>
              </a:defRPr>
            </a:lvl1pPr>
          </a:lstStyle>
          <a:p>
            <a:fld id="{35747434-7036-48DB-A148-6B3D8EE75CDA}" type="slidenum">
              <a:rPr lang="en-US" smtClean="0"/>
              <a:pPr/>
              <a:t>‹#›</a:t>
            </a:fld>
            <a:endParaRPr lang="en-US" sz="1000" dirty="0"/>
          </a:p>
        </p:txBody>
      </p:sp>
      <p:sp>
        <p:nvSpPr>
          <p:cNvPr id="2" name="Title Placeholder 1">
            <a:extLst>
              <a:ext uri="{FF2B5EF4-FFF2-40B4-BE49-F238E27FC236}">
                <a16:creationId xmlns:a16="http://schemas.microsoft.com/office/drawing/2014/main" id="{12D3A74F-6169-4D30-A245-B46D738BEA81}"/>
              </a:ext>
            </a:extLst>
          </p:cNvPr>
          <p:cNvSpPr>
            <a:spLocks noGrp="1"/>
          </p:cNvSpPr>
          <p:nvPr>
            <p:ph type="title"/>
          </p:nvPr>
        </p:nvSpPr>
        <p:spPr>
          <a:xfrm>
            <a:off x="777240" y="365125"/>
            <a:ext cx="1065911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3877E64-7A05-44DA-81FA-6EF4806BBF0E}"/>
              </a:ext>
            </a:extLst>
          </p:cNvPr>
          <p:cNvSpPr>
            <a:spLocks noGrp="1"/>
          </p:cNvSpPr>
          <p:nvPr>
            <p:ph type="body" idx="1"/>
          </p:nvPr>
        </p:nvSpPr>
        <p:spPr>
          <a:xfrm>
            <a:off x="777240" y="1825625"/>
            <a:ext cx="1065911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2190059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ftr="0" dt="0"/>
  <p:txStyles>
    <p:titleStyle>
      <a:lvl1pPr algn="l" defTabSz="914400" rtl="0" eaLnBrk="1" latinLnBrk="0" hangingPunct="1">
        <a:lnSpc>
          <a:spcPct val="90000"/>
        </a:lnSpc>
        <a:spcBef>
          <a:spcPct val="0"/>
        </a:spcBef>
        <a:buNone/>
        <a:defRPr sz="54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tx2">
            <a:lumMod val="75000"/>
            <a:lumOff val="25000"/>
          </a:schemeClr>
        </a:buClr>
        <a:buFont typeface="Arial" panose="020B0604020202020204" pitchFamily="34" charset="0"/>
        <a:buChar char="•"/>
        <a:defRPr sz="20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Clr>
          <a:schemeClr val="tx2">
            <a:lumMod val="75000"/>
            <a:lumOff val="25000"/>
          </a:schemeClr>
        </a:buClr>
        <a:buFont typeface="Arial" panose="020B0604020202020204" pitchFamily="34" charset="0"/>
        <a:buChar char="•"/>
        <a:defRPr sz="18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Clr>
          <a:schemeClr val="tx2">
            <a:lumMod val="75000"/>
            <a:lumOff val="25000"/>
          </a:schemeClr>
        </a:buClr>
        <a:buFont typeface="Arial" panose="020B0604020202020204" pitchFamily="34" charset="0"/>
        <a:buChar char="•"/>
        <a:defRPr sz="16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Clr>
          <a:schemeClr val="tx2">
            <a:lumMod val="75000"/>
            <a:lumOff val="25000"/>
          </a:schemeClr>
        </a:buClr>
        <a:buFont typeface="Arial" panose="020B0604020202020204" pitchFamily="34" charset="0"/>
        <a:buChar char="•"/>
        <a:defRPr sz="14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Clr>
          <a:schemeClr val="tx2">
            <a:lumMod val="75000"/>
            <a:lumOff val="25000"/>
          </a:schemeClr>
        </a:buClr>
        <a:buFont typeface="Arial" panose="020B0604020202020204" pitchFamily="34" charset="0"/>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emedicine.medscape.com/article/117853-overview"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33E0473-C315-42D8-A82A-A2FE49DC67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D23A251-68F2-43E5-812B-4BBAE1AF53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latin typeface="+mj-lt"/>
            </a:endParaRPr>
          </a:p>
        </p:txBody>
      </p:sp>
      <p:pic>
        <p:nvPicPr>
          <p:cNvPr id="4" name="Picture 3" descr="A close up of a surface&#10;&#10;Description automatically generated with low confidence">
            <a:extLst>
              <a:ext uri="{FF2B5EF4-FFF2-40B4-BE49-F238E27FC236}">
                <a16:creationId xmlns:a16="http://schemas.microsoft.com/office/drawing/2014/main" id="{26DEFB5C-3304-4D05-80E6-8A8DC9778165}"/>
              </a:ext>
            </a:extLst>
          </p:cNvPr>
          <p:cNvPicPr>
            <a:picLocks noChangeAspect="1"/>
          </p:cNvPicPr>
          <p:nvPr/>
        </p:nvPicPr>
        <p:blipFill rotWithShape="1">
          <a:blip r:embed="rId2">
            <a:alphaModFix amt="40000"/>
          </a:blip>
          <a:srcRect t="15710" r="-1" b="-1"/>
          <a:stretch/>
        </p:blipFill>
        <p:spPr>
          <a:xfrm>
            <a:off x="1525" y="10"/>
            <a:ext cx="12188951" cy="6857990"/>
          </a:xfrm>
          <a:prstGeom prst="rect">
            <a:avLst/>
          </a:prstGeom>
        </p:spPr>
      </p:pic>
      <p:grpSp>
        <p:nvGrpSpPr>
          <p:cNvPr id="13" name="decorative circle">
            <a:extLst>
              <a:ext uri="{FF2B5EF4-FFF2-40B4-BE49-F238E27FC236}">
                <a16:creationId xmlns:a16="http://schemas.microsoft.com/office/drawing/2014/main" id="{0350AF23-2606-421F-AB7B-23D9B48F3E9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14102" y="236341"/>
            <a:ext cx="11340713" cy="5464029"/>
            <a:chOff x="314102" y="236341"/>
            <a:chExt cx="11340713" cy="5464029"/>
          </a:xfrm>
        </p:grpSpPr>
        <p:sp>
          <p:nvSpPr>
            <p:cNvPr id="14" name="Oval 13">
              <a:extLst>
                <a:ext uri="{FF2B5EF4-FFF2-40B4-BE49-F238E27FC236}">
                  <a16:creationId xmlns:a16="http://schemas.microsoft.com/office/drawing/2014/main" id="{526A544A-3C76-4502-A741-F4DB0E2CD2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60448" y="3803994"/>
              <a:ext cx="94160" cy="94160"/>
            </a:xfrm>
            <a:prstGeom prst="ellipse">
              <a:avLst/>
            </a:prstGeom>
            <a:solidFill>
              <a:srgbClr val="E3BEBE">
                <a:alpha val="2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017B8593-D171-47B5-8D1A-E34E7B1384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14102" y="3044381"/>
              <a:ext cx="226735" cy="226735"/>
            </a:xfrm>
            <a:prstGeom prst="ellipse">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1FEF60D4-64F6-450F-B86D-383EEA1C84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188374" y="386135"/>
              <a:ext cx="466441" cy="466441"/>
            </a:xfrm>
            <a:prstGeom prst="ellipse">
              <a:avLst/>
            </a:prstGeom>
            <a:solidFill>
              <a:schemeClr val="accent2">
                <a:lumMod val="60000"/>
                <a:lumOff val="40000"/>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A97D4A7C-B520-46CB-9A94-711F53997B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065714" y="236341"/>
              <a:ext cx="113367" cy="113367"/>
            </a:xfrm>
            <a:prstGeom prst="ellipse">
              <a:avLst/>
            </a:prstGeom>
            <a:solidFill>
              <a:srgbClr val="F39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2B7B976F-E84B-4936-90D7-C8298A5E7B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51535" y="2516671"/>
              <a:ext cx="466441" cy="46644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DC91FFEC-59DF-4D22-A925-F515207692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230142" y="4588038"/>
              <a:ext cx="113367" cy="11336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58931E95-0847-47E4-8AEC-312312A0323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02046" y="5394590"/>
              <a:ext cx="305780" cy="305780"/>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3C094915-EF93-49A0-9B90-C44FB9B500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408287" y="5160714"/>
              <a:ext cx="113367" cy="11336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80968C7F-040A-4A12-9B8B-5455F2CE53A8}"/>
              </a:ext>
            </a:extLst>
          </p:cNvPr>
          <p:cNvSpPr>
            <a:spLocks noGrp="1"/>
          </p:cNvSpPr>
          <p:nvPr>
            <p:ph type="ctrTitle"/>
          </p:nvPr>
        </p:nvSpPr>
        <p:spPr>
          <a:xfrm>
            <a:off x="1290847" y="1615484"/>
            <a:ext cx="9623297" cy="2387600"/>
          </a:xfrm>
        </p:spPr>
        <p:txBody>
          <a:bodyPr>
            <a:normAutofit/>
          </a:bodyPr>
          <a:lstStyle/>
          <a:p>
            <a:r>
              <a:rPr lang="en-US" dirty="0">
                <a:solidFill>
                  <a:srgbClr val="FFFFFF"/>
                </a:solidFill>
              </a:rPr>
              <a:t>Type 2 Diabetes Mellitus Among </a:t>
            </a:r>
            <a:br>
              <a:rPr lang="en-US" dirty="0">
                <a:solidFill>
                  <a:srgbClr val="FFFFFF"/>
                </a:solidFill>
              </a:rPr>
            </a:br>
            <a:r>
              <a:rPr lang="en-US" dirty="0">
                <a:solidFill>
                  <a:srgbClr val="FFFFFF"/>
                </a:solidFill>
              </a:rPr>
              <a:t>Chinese People in Downtown </a:t>
            </a:r>
            <a:br>
              <a:rPr lang="en-US" dirty="0">
                <a:solidFill>
                  <a:srgbClr val="FFFFFF"/>
                </a:solidFill>
              </a:rPr>
            </a:br>
            <a:r>
              <a:rPr lang="en-US" dirty="0">
                <a:solidFill>
                  <a:srgbClr val="FFFFFF"/>
                </a:solidFill>
              </a:rPr>
              <a:t>Oakland, CA</a:t>
            </a:r>
          </a:p>
        </p:txBody>
      </p:sp>
      <p:sp>
        <p:nvSpPr>
          <p:cNvPr id="3" name="Subtitle 2">
            <a:extLst>
              <a:ext uri="{FF2B5EF4-FFF2-40B4-BE49-F238E27FC236}">
                <a16:creationId xmlns:a16="http://schemas.microsoft.com/office/drawing/2014/main" id="{9EA22759-065D-4B7D-B20A-7F3BA5B9866A}"/>
              </a:ext>
            </a:extLst>
          </p:cNvPr>
          <p:cNvSpPr>
            <a:spLocks noGrp="1"/>
          </p:cNvSpPr>
          <p:nvPr>
            <p:ph type="subTitle" idx="1"/>
          </p:nvPr>
        </p:nvSpPr>
        <p:spPr>
          <a:xfrm>
            <a:off x="2562606" y="3861532"/>
            <a:ext cx="7063739" cy="1655762"/>
          </a:xfrm>
        </p:spPr>
        <p:txBody>
          <a:bodyPr>
            <a:normAutofit/>
          </a:bodyPr>
          <a:lstStyle/>
          <a:p>
            <a:endParaRPr lang="en-US" dirty="0">
              <a:solidFill>
                <a:srgbClr val="FFFFFF"/>
              </a:solidFill>
            </a:endParaRPr>
          </a:p>
          <a:p>
            <a:r>
              <a:rPr lang="en-US" sz="3600" dirty="0">
                <a:solidFill>
                  <a:srgbClr val="FFFFFF"/>
                </a:solidFill>
              </a:rPr>
              <a:t>[Your Name Here]</a:t>
            </a:r>
          </a:p>
        </p:txBody>
      </p:sp>
    </p:spTree>
    <p:extLst>
      <p:ext uri="{BB962C8B-B14F-4D97-AF65-F5344CB8AC3E}">
        <p14:creationId xmlns:p14="http://schemas.microsoft.com/office/powerpoint/2010/main" val="6415715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8A385-21CF-4508-A73E-EAB2732741C1}"/>
              </a:ext>
            </a:extLst>
          </p:cNvPr>
          <p:cNvSpPr>
            <a:spLocks noGrp="1"/>
          </p:cNvSpPr>
          <p:nvPr>
            <p:ph type="title"/>
          </p:nvPr>
        </p:nvSpPr>
        <p:spPr/>
        <p:txBody>
          <a:bodyPr/>
          <a:lstStyle/>
          <a:p>
            <a:r>
              <a:rPr lang="en-US" dirty="0"/>
              <a:t>Type 2 Diabetes Mellitus</a:t>
            </a:r>
          </a:p>
        </p:txBody>
      </p:sp>
      <p:sp>
        <p:nvSpPr>
          <p:cNvPr id="3" name="Content Placeholder 2">
            <a:extLst>
              <a:ext uri="{FF2B5EF4-FFF2-40B4-BE49-F238E27FC236}">
                <a16:creationId xmlns:a16="http://schemas.microsoft.com/office/drawing/2014/main" id="{6AFC0B60-B01E-461D-BFA0-F63ECFA8318C}"/>
              </a:ext>
            </a:extLst>
          </p:cNvPr>
          <p:cNvSpPr>
            <a:spLocks noGrp="1"/>
          </p:cNvSpPr>
          <p:nvPr>
            <p:ph idx="1"/>
          </p:nvPr>
        </p:nvSpPr>
        <p:spPr>
          <a:xfrm>
            <a:off x="461433" y="1690688"/>
            <a:ext cx="6709388" cy="5167312"/>
          </a:xfrm>
        </p:spPr>
        <p:txBody>
          <a:bodyPr>
            <a:normAutofit fontScale="92500" lnSpcReduction="20000"/>
          </a:bodyPr>
          <a:lstStyle/>
          <a:p>
            <a:pPr>
              <a:lnSpc>
                <a:spcPct val="120000"/>
              </a:lnSpc>
            </a:pPr>
            <a:r>
              <a:rPr lang="en-US" dirty="0"/>
              <a:t>Type 2 Diabetes (T2D) is a chronic illness that affects millions of people every year in which a person develops hyperglycemia and insulin resistance.  Hyperglycemia refers to high blood sugar. </a:t>
            </a:r>
          </a:p>
          <a:p>
            <a:pPr>
              <a:lnSpc>
                <a:spcPct val="120000"/>
              </a:lnSpc>
            </a:pPr>
            <a:r>
              <a:rPr lang="en-US" dirty="0"/>
              <a:t>Without the production of insulin, levels of glucose in a person’s body is unable to be broken down (</a:t>
            </a:r>
            <a:r>
              <a:rPr lang="en-US" dirty="0" err="1"/>
              <a:t>Khardori</a:t>
            </a:r>
            <a:r>
              <a:rPr lang="en-US" dirty="0"/>
              <a:t> &amp; </a:t>
            </a:r>
            <a:r>
              <a:rPr lang="en-US" dirty="0" err="1"/>
              <a:t>Griffing</a:t>
            </a:r>
            <a:r>
              <a:rPr lang="en-US" dirty="0"/>
              <a:t>, 2021).</a:t>
            </a:r>
          </a:p>
          <a:p>
            <a:pPr>
              <a:lnSpc>
                <a:spcPct val="120000"/>
              </a:lnSpc>
            </a:pPr>
            <a:r>
              <a:rPr lang="en-US" dirty="0"/>
              <a:t>Overtime, having high blood sugar can affect the heart, eyes, nerves, teeth, and kidneys of a type 2 diabetic. Older age puts someone more at risk for T2D.</a:t>
            </a:r>
          </a:p>
          <a:p>
            <a:pPr>
              <a:lnSpc>
                <a:spcPct val="120000"/>
              </a:lnSpc>
            </a:pPr>
            <a:r>
              <a:rPr lang="en-US" dirty="0"/>
              <a:t>Symptoms for T2D include being thirsty constantly, urinating often, being hungry, feeling overly tired, losing weight excessively, and experiencing blurred vision. </a:t>
            </a:r>
          </a:p>
          <a:p>
            <a:pPr>
              <a:lnSpc>
                <a:spcPct val="120000"/>
              </a:lnSpc>
            </a:pPr>
            <a:r>
              <a:rPr lang="en-US" dirty="0"/>
              <a:t>Certain races and genders are more at risk for developing T2D than others. According to statistics, women are more likely  to develop T2D as well as African Americans and Asian Americans.</a:t>
            </a:r>
          </a:p>
        </p:txBody>
      </p:sp>
      <p:pic>
        <p:nvPicPr>
          <p:cNvPr id="6" name="Picture 5">
            <a:extLst>
              <a:ext uri="{FF2B5EF4-FFF2-40B4-BE49-F238E27FC236}">
                <a16:creationId xmlns:a16="http://schemas.microsoft.com/office/drawing/2014/main" id="{EDBF51DF-8E53-4548-BF77-1BD801ED37E3}"/>
              </a:ext>
            </a:extLst>
          </p:cNvPr>
          <p:cNvPicPr>
            <a:picLocks noChangeAspect="1"/>
          </p:cNvPicPr>
          <p:nvPr/>
        </p:nvPicPr>
        <p:blipFill rotWithShape="1">
          <a:blip r:embed="rId2"/>
          <a:srcRect l="7601" r="39599"/>
          <a:stretch/>
        </p:blipFill>
        <p:spPr>
          <a:xfrm>
            <a:off x="7411453" y="1583170"/>
            <a:ext cx="3898232" cy="4909705"/>
          </a:xfrm>
          <a:prstGeom prst="rect">
            <a:avLst/>
          </a:prstGeom>
        </p:spPr>
      </p:pic>
    </p:spTree>
    <p:extLst>
      <p:ext uri="{BB962C8B-B14F-4D97-AF65-F5344CB8AC3E}">
        <p14:creationId xmlns:p14="http://schemas.microsoft.com/office/powerpoint/2010/main" val="37015520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8FFD-ED0C-4F49-89FE-F84B07287114}"/>
              </a:ext>
            </a:extLst>
          </p:cNvPr>
          <p:cNvSpPr>
            <a:spLocks noGrp="1"/>
          </p:cNvSpPr>
          <p:nvPr>
            <p:ph type="title"/>
          </p:nvPr>
        </p:nvSpPr>
        <p:spPr/>
        <p:txBody>
          <a:bodyPr/>
          <a:lstStyle/>
          <a:p>
            <a:r>
              <a:rPr lang="en-US" dirty="0"/>
              <a:t>Chinese Americans</a:t>
            </a:r>
          </a:p>
        </p:txBody>
      </p:sp>
      <p:sp>
        <p:nvSpPr>
          <p:cNvPr id="3" name="Content Placeholder 2">
            <a:extLst>
              <a:ext uri="{FF2B5EF4-FFF2-40B4-BE49-F238E27FC236}">
                <a16:creationId xmlns:a16="http://schemas.microsoft.com/office/drawing/2014/main" id="{A1CC4B2D-EBDC-4E9F-A61A-8E5EDD2CE706}"/>
              </a:ext>
            </a:extLst>
          </p:cNvPr>
          <p:cNvSpPr>
            <a:spLocks noGrp="1"/>
          </p:cNvSpPr>
          <p:nvPr>
            <p:ph idx="1"/>
          </p:nvPr>
        </p:nvSpPr>
        <p:spPr>
          <a:xfrm>
            <a:off x="445182" y="1611086"/>
            <a:ext cx="5422220" cy="4939394"/>
          </a:xfrm>
        </p:spPr>
        <p:txBody>
          <a:bodyPr>
            <a:normAutofit/>
          </a:bodyPr>
          <a:lstStyle/>
          <a:p>
            <a:r>
              <a:rPr lang="en-US" sz="2300" dirty="0"/>
              <a:t>Chinese population in America is continuing to increase over time, from 3 million in 2000 to about 19 million in 2019 (Budiman, 2021). The largest populations of Chinese Americans can be found in New York and California. </a:t>
            </a:r>
          </a:p>
          <a:p>
            <a:r>
              <a:rPr lang="en-US" sz="2300" dirty="0"/>
              <a:t>In general, the health of Chinese Americans is good, but illnesses such as type 2 diabetes, hypertension, and cancer are common. </a:t>
            </a:r>
          </a:p>
          <a:p>
            <a:r>
              <a:rPr lang="en-US" sz="2300" dirty="0"/>
              <a:t>The average life expectancy for Chinese Americans is about 80 years, where women are predicted to live 82 years and men have an expectancy of 78 years. </a:t>
            </a:r>
          </a:p>
        </p:txBody>
      </p:sp>
      <p:pic>
        <p:nvPicPr>
          <p:cNvPr id="5" name="Picture 4">
            <a:extLst>
              <a:ext uri="{FF2B5EF4-FFF2-40B4-BE49-F238E27FC236}">
                <a16:creationId xmlns:a16="http://schemas.microsoft.com/office/drawing/2014/main" id="{771664B3-E069-45D7-8069-B850494CFA8A}"/>
              </a:ext>
            </a:extLst>
          </p:cNvPr>
          <p:cNvPicPr>
            <a:picLocks noChangeAspect="1"/>
          </p:cNvPicPr>
          <p:nvPr/>
        </p:nvPicPr>
        <p:blipFill rotWithShape="1">
          <a:blip r:embed="rId2"/>
          <a:srcRect l="7298" r="10871"/>
          <a:stretch/>
        </p:blipFill>
        <p:spPr>
          <a:xfrm>
            <a:off x="6199460" y="1643746"/>
            <a:ext cx="5422220" cy="4660937"/>
          </a:xfrm>
          <a:prstGeom prst="rect">
            <a:avLst/>
          </a:prstGeom>
        </p:spPr>
      </p:pic>
    </p:spTree>
    <p:extLst>
      <p:ext uri="{BB962C8B-B14F-4D97-AF65-F5344CB8AC3E}">
        <p14:creationId xmlns:p14="http://schemas.microsoft.com/office/powerpoint/2010/main" val="40337330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308A9-046F-41E8-AED0-4216BF57FD7F}"/>
              </a:ext>
            </a:extLst>
          </p:cNvPr>
          <p:cNvSpPr>
            <a:spLocks noGrp="1"/>
          </p:cNvSpPr>
          <p:nvPr>
            <p:ph type="title"/>
          </p:nvPr>
        </p:nvSpPr>
        <p:spPr/>
        <p:txBody>
          <a:bodyPr/>
          <a:lstStyle/>
          <a:p>
            <a:r>
              <a:rPr lang="en-US" dirty="0"/>
              <a:t>Community Introduction</a:t>
            </a:r>
          </a:p>
        </p:txBody>
      </p:sp>
      <p:sp>
        <p:nvSpPr>
          <p:cNvPr id="3" name="Content Placeholder 2">
            <a:extLst>
              <a:ext uri="{FF2B5EF4-FFF2-40B4-BE49-F238E27FC236}">
                <a16:creationId xmlns:a16="http://schemas.microsoft.com/office/drawing/2014/main" id="{1564EDA4-7DC7-4CE1-83EE-63ED27D557EC}"/>
              </a:ext>
            </a:extLst>
          </p:cNvPr>
          <p:cNvSpPr>
            <a:spLocks noGrp="1"/>
          </p:cNvSpPr>
          <p:nvPr>
            <p:ph idx="1"/>
          </p:nvPr>
        </p:nvSpPr>
        <p:spPr>
          <a:xfrm>
            <a:off x="679268" y="1578430"/>
            <a:ext cx="6995160" cy="5279570"/>
          </a:xfrm>
        </p:spPr>
        <p:txBody>
          <a:bodyPr>
            <a:normAutofit/>
          </a:bodyPr>
          <a:lstStyle/>
          <a:p>
            <a:r>
              <a:rPr lang="en-US" dirty="0"/>
              <a:t>Chinese Americans who live in California are at risk for developing type 2 diabetes</a:t>
            </a:r>
          </a:p>
          <a:p>
            <a:r>
              <a:rPr lang="en-US" dirty="0"/>
              <a:t>In a recent study taken in Northern California, it was discussed that Asian Americans are more likely to develop T2D than white Americans but are less likely to compared to African Americans and Latino populations in America (Karter, et. al., 2013). </a:t>
            </a:r>
          </a:p>
          <a:p>
            <a:r>
              <a:rPr lang="en-US" dirty="0"/>
              <a:t>The diabetic Chinese Community in California believes that the food consumed is what causes diabetes. High carb diets and western medications can lead to weight gain and insulin resistance.</a:t>
            </a:r>
          </a:p>
          <a:p>
            <a:r>
              <a:rPr lang="en-US" dirty="0"/>
              <a:t>Over 85% of the Chinese population who are 65 and older in America are either pre-diabetic or have developed type 2 diabetes (Xiao, 2016).</a:t>
            </a:r>
          </a:p>
          <a:p>
            <a:r>
              <a:rPr lang="en-US" dirty="0"/>
              <a:t>Second-generation Chinese men and first-generation Chinese women are more likely to develop T2D compared to white individuals (Huang &amp; Zheng, 2015).</a:t>
            </a:r>
          </a:p>
        </p:txBody>
      </p:sp>
      <p:pic>
        <p:nvPicPr>
          <p:cNvPr id="4" name="Picture 3">
            <a:extLst>
              <a:ext uri="{FF2B5EF4-FFF2-40B4-BE49-F238E27FC236}">
                <a16:creationId xmlns:a16="http://schemas.microsoft.com/office/drawing/2014/main" id="{B990ED55-2272-499A-89EC-38392B51C507}"/>
              </a:ext>
            </a:extLst>
          </p:cNvPr>
          <p:cNvPicPr>
            <a:picLocks noChangeAspect="1"/>
          </p:cNvPicPr>
          <p:nvPr/>
        </p:nvPicPr>
        <p:blipFill rotWithShape="1">
          <a:blip r:embed="rId2"/>
          <a:srcRect l="30001" r="7815"/>
          <a:stretch/>
        </p:blipFill>
        <p:spPr>
          <a:xfrm>
            <a:off x="7916016" y="1491342"/>
            <a:ext cx="3934514" cy="4914445"/>
          </a:xfrm>
          <a:prstGeom prst="rect">
            <a:avLst/>
          </a:prstGeom>
        </p:spPr>
      </p:pic>
    </p:spTree>
    <p:extLst>
      <p:ext uri="{BB962C8B-B14F-4D97-AF65-F5344CB8AC3E}">
        <p14:creationId xmlns:p14="http://schemas.microsoft.com/office/powerpoint/2010/main" val="13190609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692FD-7E82-483B-A8C5-AD11AD545669}"/>
              </a:ext>
            </a:extLst>
          </p:cNvPr>
          <p:cNvSpPr>
            <a:spLocks noGrp="1"/>
          </p:cNvSpPr>
          <p:nvPr>
            <p:ph type="title"/>
          </p:nvPr>
        </p:nvSpPr>
        <p:spPr/>
        <p:txBody>
          <a:bodyPr/>
          <a:lstStyle/>
          <a:p>
            <a:r>
              <a:rPr lang="en-US"/>
              <a:t>Historical Facts</a:t>
            </a:r>
            <a:endParaRPr lang="en-US" dirty="0"/>
          </a:p>
        </p:txBody>
      </p:sp>
      <p:sp>
        <p:nvSpPr>
          <p:cNvPr id="3" name="Content Placeholder 2">
            <a:extLst>
              <a:ext uri="{FF2B5EF4-FFF2-40B4-BE49-F238E27FC236}">
                <a16:creationId xmlns:a16="http://schemas.microsoft.com/office/drawing/2014/main" id="{245D560F-3037-4CE5-83FA-0598405490FA}"/>
              </a:ext>
            </a:extLst>
          </p:cNvPr>
          <p:cNvSpPr>
            <a:spLocks noGrp="1"/>
          </p:cNvSpPr>
          <p:nvPr>
            <p:ph idx="1"/>
          </p:nvPr>
        </p:nvSpPr>
        <p:spPr>
          <a:xfrm>
            <a:off x="613954" y="1513115"/>
            <a:ext cx="6635931" cy="5153932"/>
          </a:xfrm>
        </p:spPr>
        <p:txBody>
          <a:bodyPr>
            <a:normAutofit lnSpcReduction="10000"/>
          </a:bodyPr>
          <a:lstStyle/>
          <a:p>
            <a:r>
              <a:rPr lang="en-US" sz="2400" dirty="0"/>
              <a:t>Downtown Oakland, California is known for its historic buildings, museums, Broadway and Chinatown. </a:t>
            </a:r>
          </a:p>
          <a:p>
            <a:r>
              <a:rPr lang="en-US" sz="2400" dirty="0"/>
              <a:t>It is home to more than 440,00 people, including a population of Chinese Americans that account for about 15% of Oakland. </a:t>
            </a:r>
          </a:p>
          <a:p>
            <a:r>
              <a:rPr lang="en-US" sz="2400" dirty="0"/>
              <a:t>Chinatown holds many Chinese-owned homes, buildings, and businesses that Chinese Americans live in on a daily basis. It was first formed in the 1850s where Chinese Americans migrated to America to settle.</a:t>
            </a:r>
          </a:p>
          <a:p>
            <a:r>
              <a:rPr lang="en-US" sz="2400" dirty="0"/>
              <a:t>About 45 restaurants and more than 200 stores reside in Chinatown, CA. Many generations of Asian families reside and work here (Oakland, 2021). </a:t>
            </a:r>
          </a:p>
        </p:txBody>
      </p:sp>
      <p:pic>
        <p:nvPicPr>
          <p:cNvPr id="4" name="Picture 3">
            <a:extLst>
              <a:ext uri="{FF2B5EF4-FFF2-40B4-BE49-F238E27FC236}">
                <a16:creationId xmlns:a16="http://schemas.microsoft.com/office/drawing/2014/main" id="{4F4B44FA-338C-4F0E-AD8C-E7D012AFC927}"/>
              </a:ext>
            </a:extLst>
          </p:cNvPr>
          <p:cNvPicPr>
            <a:picLocks noChangeAspect="1"/>
          </p:cNvPicPr>
          <p:nvPr/>
        </p:nvPicPr>
        <p:blipFill>
          <a:blip r:embed="rId2"/>
          <a:stretch>
            <a:fillRect/>
          </a:stretch>
        </p:blipFill>
        <p:spPr>
          <a:xfrm>
            <a:off x="7652657" y="701319"/>
            <a:ext cx="3925388" cy="5791556"/>
          </a:xfrm>
          <a:prstGeom prst="rect">
            <a:avLst/>
          </a:prstGeom>
        </p:spPr>
      </p:pic>
    </p:spTree>
    <p:extLst>
      <p:ext uri="{BB962C8B-B14F-4D97-AF65-F5344CB8AC3E}">
        <p14:creationId xmlns:p14="http://schemas.microsoft.com/office/powerpoint/2010/main" val="3066925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7C18B-9976-488D-91DF-8DBDA500DCD0}"/>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75D94852-7574-4136-9388-71FB480A1B0E}"/>
              </a:ext>
            </a:extLst>
          </p:cNvPr>
          <p:cNvSpPr>
            <a:spLocks noGrp="1"/>
          </p:cNvSpPr>
          <p:nvPr>
            <p:ph idx="1"/>
          </p:nvPr>
        </p:nvSpPr>
        <p:spPr>
          <a:xfrm>
            <a:off x="528988" y="1690688"/>
            <a:ext cx="11134023" cy="4963885"/>
          </a:xfrm>
        </p:spPr>
        <p:txBody>
          <a:bodyPr>
            <a:normAutofit lnSpcReduction="10000"/>
          </a:bodyPr>
          <a:lstStyle/>
          <a:p>
            <a:r>
              <a:rPr lang="en-US" dirty="0"/>
              <a:t>Budiman, A. (2021). Chinese in the U.S. Fact Sheet. </a:t>
            </a:r>
            <a:r>
              <a:rPr lang="en-US" i="1" dirty="0"/>
              <a:t>Pew Research Center. </a:t>
            </a:r>
            <a:r>
              <a:rPr lang="en-US" dirty="0"/>
              <a:t>Retrieved from https://www.pewresearch.org/social-trends/fact-sheet/asian-americans-chinese-in-the-u-s/</a:t>
            </a:r>
          </a:p>
          <a:p>
            <a:r>
              <a:rPr lang="en-US" dirty="0"/>
              <a:t>Huang, J. and Zheng, C. (2015). Type 2 diabetes among 6 Asian ethnic groups in California: The Nexus of Ethnicity, Gender, and Generational Status</a:t>
            </a:r>
            <a:r>
              <a:rPr lang="en-US" i="1" dirty="0"/>
              <a:t>. J Health Care Poor Underserved. </a:t>
            </a:r>
            <a:r>
              <a:rPr lang="en-US" dirty="0"/>
              <a:t>Retrieved from https://pubmed.ncbi.nlm.nih.gov/25981086/</a:t>
            </a:r>
            <a:endParaRPr lang="en-US" i="1" dirty="0"/>
          </a:p>
          <a:p>
            <a:r>
              <a:rPr lang="en-US" dirty="0"/>
              <a:t>Karter, A., Schillinger, D., Adams, A., </a:t>
            </a:r>
            <a:r>
              <a:rPr lang="en-US" dirty="0" err="1"/>
              <a:t>Moffet</a:t>
            </a:r>
            <a:r>
              <a:rPr lang="en-US" dirty="0"/>
              <a:t>, H. et. al. (2013). Elevated rates of diabetes in pacific islanders and Asian subgroups. </a:t>
            </a:r>
            <a:r>
              <a:rPr lang="en-US" i="1" dirty="0"/>
              <a:t>American Diabetes Association: Diabetes Care. </a:t>
            </a:r>
            <a:r>
              <a:rPr lang="en-US" dirty="0"/>
              <a:t>Retrieved from https://care.diabetesjournals.org/content/36/3/574?ijkey=4289f4d46f20c3c77834ec4dcbd5fa92549d4d19&amp;keytype2=tf_ipsecsha</a:t>
            </a:r>
          </a:p>
          <a:p>
            <a:r>
              <a:rPr lang="en-US" dirty="0" err="1"/>
              <a:t>Khardori</a:t>
            </a:r>
            <a:r>
              <a:rPr lang="en-US" dirty="0"/>
              <a:t>, R. and </a:t>
            </a:r>
            <a:r>
              <a:rPr lang="en-US" dirty="0" err="1"/>
              <a:t>Griffing</a:t>
            </a:r>
            <a:r>
              <a:rPr lang="en-US" dirty="0"/>
              <a:t>, G. (2021). Type 2 Diabetes Mellitus. </a:t>
            </a:r>
            <a:r>
              <a:rPr lang="en-US" i="1" dirty="0" err="1"/>
              <a:t>MedScape</a:t>
            </a:r>
            <a:r>
              <a:rPr lang="en-US" i="1" dirty="0"/>
              <a:t>. </a:t>
            </a:r>
            <a:r>
              <a:rPr lang="en-US" dirty="0"/>
              <a:t>Retrieved from </a:t>
            </a:r>
            <a:r>
              <a:rPr lang="en-US" dirty="0">
                <a:hlinkClick r:id="rId2"/>
              </a:rPr>
              <a:t>https://emedicine.medscape.com/article/117853-overview</a:t>
            </a:r>
            <a:endParaRPr lang="en-US" dirty="0"/>
          </a:p>
          <a:p>
            <a:r>
              <a:rPr lang="en-US" dirty="0"/>
              <a:t>Oakland Chinatown Chamber. (2021). History of Oakland Chinatown. </a:t>
            </a:r>
            <a:r>
              <a:rPr lang="en-US" i="1" dirty="0" err="1"/>
              <a:t>Oakloand</a:t>
            </a:r>
            <a:r>
              <a:rPr lang="en-US" i="1" dirty="0"/>
              <a:t> Chinatown Chamber. </a:t>
            </a:r>
            <a:r>
              <a:rPr lang="en-US" dirty="0"/>
              <a:t>Retrieved from https://www.oaklandchinatownchamber.org/root/oakland_chinatown_history/</a:t>
            </a:r>
          </a:p>
          <a:p>
            <a:r>
              <a:rPr lang="en-US" dirty="0"/>
              <a:t>Xiao, E. (2016). How one physician battles diabetes in the Chinese American community. </a:t>
            </a:r>
            <a:r>
              <a:rPr lang="en-US" i="1" dirty="0"/>
              <a:t>Doctors Who Create. </a:t>
            </a:r>
            <a:r>
              <a:rPr lang="en-US" dirty="0"/>
              <a:t>Retrieved from http://www.doctorswhocreate.com/how-one-physician-battles-diabetes-in-the-chinese-american-community/</a:t>
            </a:r>
          </a:p>
        </p:txBody>
      </p:sp>
    </p:spTree>
    <p:extLst>
      <p:ext uri="{BB962C8B-B14F-4D97-AF65-F5344CB8AC3E}">
        <p14:creationId xmlns:p14="http://schemas.microsoft.com/office/powerpoint/2010/main" val="590223636"/>
      </p:ext>
    </p:extLst>
  </p:cSld>
  <p:clrMapOvr>
    <a:masterClrMapping/>
  </p:clrMapOvr>
</p:sld>
</file>

<file path=ppt/theme/theme1.xml><?xml version="1.0" encoding="utf-8"?>
<a:theme xmlns:a="http://schemas.openxmlformats.org/drawingml/2006/main" name="ConfettiVTI">
  <a:themeElements>
    <a:clrScheme name="AnalogousFromDarkSeedLeftStep">
      <a:dk1>
        <a:srgbClr val="000000"/>
      </a:dk1>
      <a:lt1>
        <a:srgbClr val="FFFFFF"/>
      </a:lt1>
      <a:dk2>
        <a:srgbClr val="1B2130"/>
      </a:dk2>
      <a:lt2>
        <a:srgbClr val="F0F3F1"/>
      </a:lt2>
      <a:accent1>
        <a:srgbClr val="E030C5"/>
      </a:accent1>
      <a:accent2>
        <a:srgbClr val="A01ECE"/>
      </a:accent2>
      <a:accent3>
        <a:srgbClr val="6830E0"/>
      </a:accent3>
      <a:accent4>
        <a:srgbClr val="2A3AD1"/>
      </a:accent4>
      <a:accent5>
        <a:srgbClr val="308BE0"/>
      </a:accent5>
      <a:accent6>
        <a:srgbClr val="1DBFCB"/>
      </a:accent6>
      <a:hlink>
        <a:srgbClr val="3F6CBF"/>
      </a:hlink>
      <a:folHlink>
        <a:srgbClr val="7F7F7F"/>
      </a:folHlink>
    </a:clrScheme>
    <a:fontScheme name="Custom 10">
      <a:majorFont>
        <a:latin typeface="Gill Sans Nova"/>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nfettiVTI" id="{B5618F7C-B4F0-4D28-83B4-440D0519681F}" vid="{5F84EFDF-E14E-48C6-955C-990A32085A7F}"/>
    </a:ext>
  </a:extLst>
</a:theme>
</file>

<file path=docProps/app.xml><?xml version="1.0" encoding="utf-8"?>
<Properties xmlns="http://schemas.openxmlformats.org/officeDocument/2006/extended-properties" xmlns:vt="http://schemas.openxmlformats.org/officeDocument/2006/docPropsVTypes">
  <TotalTime>1605</TotalTime>
  <Words>789</Words>
  <Application>Microsoft Office PowerPoint</Application>
  <PresentationFormat>Widescreen</PresentationFormat>
  <Paragraphs>31</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Gill Sans Nova</vt:lpstr>
      <vt:lpstr>ConfettiVTI</vt:lpstr>
      <vt:lpstr>Type 2 Diabetes Mellitus Among  Chinese People in Downtown  Oakland, CA</vt:lpstr>
      <vt:lpstr>Type 2 Diabetes Mellitus</vt:lpstr>
      <vt:lpstr>Chinese Americans</vt:lpstr>
      <vt:lpstr>Community Introduction</vt:lpstr>
      <vt:lpstr>Historical Facts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Type 2 Diabetes Mellitus Among  Chinese People in Downtown  Oakland, CA</dc:title>
  <dc:creator>Grace Wicks</dc:creator>
  <cp:lastModifiedBy>Grace Wicks</cp:lastModifiedBy>
  <cp:revision>2</cp:revision>
  <dcterms:created xsi:type="dcterms:W3CDTF">2021-05-11T19:47:13Z</dcterms:created>
  <dcterms:modified xsi:type="dcterms:W3CDTF">2021-05-12T22:32:52Z</dcterms:modified>
</cp:coreProperties>
</file>