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0" d="100"/>
          <a:sy n="80" d="100"/>
        </p:scale>
        <p:origin x="3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5/10/2021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5/10/2021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5/10/2021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5/10/2021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5/10/2021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5/10/2021</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5/10/2021</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5/10/2021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5/10/2021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5/10/2021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5/10/2021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5/10/2021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5/10/2021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5/10/2021</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5/10/2021</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5/10/2021</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5/10/2021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5/10/2021</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37602" y="1570892"/>
            <a:ext cx="8825658" cy="1823166"/>
          </a:xfrm>
        </p:spPr>
        <p:txBody>
          <a:bodyPr/>
          <a:lstStyle/>
          <a:p>
            <a:r>
              <a:rPr lang="en-US" dirty="0" smtClean="0"/>
              <a:t>Shoes Simulation</a:t>
            </a:r>
            <a:endParaRPr lang="en-US" dirty="0"/>
          </a:p>
        </p:txBody>
      </p:sp>
      <p:sp>
        <p:nvSpPr>
          <p:cNvPr id="3" name="Subtitle 2"/>
          <p:cNvSpPr>
            <a:spLocks noGrp="1"/>
          </p:cNvSpPr>
          <p:nvPr>
            <p:ph type="subTitle" idx="1"/>
          </p:nvPr>
        </p:nvSpPr>
        <p:spPr>
          <a:xfrm>
            <a:off x="1154955" y="3915509"/>
            <a:ext cx="8825658" cy="2602522"/>
          </a:xfrm>
        </p:spPr>
        <p:txBody>
          <a:bodyPr/>
          <a:lstStyle/>
          <a:p>
            <a:pPr algn="ctr"/>
            <a:r>
              <a:rPr lang="en-US" dirty="0" smtClean="0"/>
              <a:t>Student’s Name</a:t>
            </a:r>
          </a:p>
          <a:p>
            <a:pPr algn="ctr"/>
            <a:r>
              <a:rPr lang="en-US" dirty="0" smtClean="0"/>
              <a:t>Institutional Affiliation</a:t>
            </a:r>
          </a:p>
          <a:p>
            <a:pPr algn="ctr"/>
            <a:r>
              <a:rPr lang="en-US" dirty="0" smtClean="0"/>
              <a:t>Date</a:t>
            </a:r>
            <a:endParaRPr lang="en-US" dirty="0"/>
          </a:p>
        </p:txBody>
      </p:sp>
    </p:spTree>
    <p:extLst>
      <p:ext uri="{BB962C8B-B14F-4D97-AF65-F5344CB8AC3E}">
        <p14:creationId xmlns:p14="http://schemas.microsoft.com/office/powerpoint/2010/main" val="36794867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Mission </a:t>
            </a:r>
            <a:r>
              <a:rPr lang="en-US" dirty="0" smtClean="0"/>
              <a:t>Statement and </a:t>
            </a:r>
            <a:r>
              <a:rPr lang="en-US" dirty="0"/>
              <a:t>Objectives </a:t>
            </a:r>
            <a:br>
              <a:rPr lang="en-US" dirty="0"/>
            </a:br>
            <a:r>
              <a:rPr lang="en-US" dirty="0"/>
              <a:t/>
            </a:r>
            <a:br>
              <a:rPr lang="en-US" dirty="0"/>
            </a:br>
            <a:endParaRPr lang="en-US" dirty="0"/>
          </a:p>
        </p:txBody>
      </p:sp>
      <p:sp>
        <p:nvSpPr>
          <p:cNvPr id="3" name="Content Placeholder 2"/>
          <p:cNvSpPr>
            <a:spLocks noGrp="1"/>
          </p:cNvSpPr>
          <p:nvPr>
            <p:ph idx="1"/>
          </p:nvPr>
        </p:nvSpPr>
        <p:spPr>
          <a:xfrm>
            <a:off x="1103313" y="2052918"/>
            <a:ext cx="7454534" cy="4195481"/>
          </a:xfrm>
        </p:spPr>
        <p:txBody>
          <a:bodyPr/>
          <a:lstStyle/>
          <a:p>
            <a:r>
              <a:rPr lang="en-US" dirty="0"/>
              <a:t>Our mission is to concur the earth by offering appropriate foot gear that will kick it to submission.</a:t>
            </a:r>
          </a:p>
          <a:p>
            <a:r>
              <a:rPr lang="en-US" dirty="0" smtClean="0"/>
              <a:t>The objectives to steer up the company are as follows;</a:t>
            </a:r>
          </a:p>
          <a:p>
            <a:r>
              <a:rPr lang="en-US" dirty="0" smtClean="0"/>
              <a:t>To </a:t>
            </a:r>
            <a:r>
              <a:rPr lang="en-US" dirty="0"/>
              <a:t>look search for new client</a:t>
            </a:r>
          </a:p>
          <a:p>
            <a:r>
              <a:rPr lang="en-US" dirty="0"/>
              <a:t>To convert the new clients into customers</a:t>
            </a:r>
          </a:p>
          <a:p>
            <a:r>
              <a:rPr lang="en-US" dirty="0"/>
              <a:t>To retain the customers in our database</a:t>
            </a:r>
          </a:p>
          <a:p>
            <a:r>
              <a:rPr lang="en-US" dirty="0"/>
              <a:t>To be among the top shoes company in the states</a:t>
            </a:r>
          </a:p>
          <a:p>
            <a:endParaRPr lang="en-US" dirty="0"/>
          </a:p>
        </p:txBody>
      </p:sp>
      <p:pic>
        <p:nvPicPr>
          <p:cNvPr id="6" name="Picture 2" descr="pair of white-and-orange athletic shoes on white bo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57847" y="1940788"/>
            <a:ext cx="3352801" cy="30976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6852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achieve the objectives</a:t>
            </a:r>
            <a:br>
              <a:rPr lang="en-US" dirty="0"/>
            </a:br>
            <a:endParaRPr lang="en-US" dirty="0"/>
          </a:p>
        </p:txBody>
      </p:sp>
      <p:sp>
        <p:nvSpPr>
          <p:cNvPr id="3" name="Content Placeholder 2"/>
          <p:cNvSpPr>
            <a:spLocks noGrp="1"/>
          </p:cNvSpPr>
          <p:nvPr>
            <p:ph idx="1"/>
          </p:nvPr>
        </p:nvSpPr>
        <p:spPr>
          <a:xfrm>
            <a:off x="1103313" y="2052918"/>
            <a:ext cx="6440488" cy="4195481"/>
          </a:xfrm>
        </p:spPr>
        <p:txBody>
          <a:bodyPr>
            <a:normAutofit fontScale="92500" lnSpcReduction="10000"/>
          </a:bodyPr>
          <a:lstStyle/>
          <a:p>
            <a:r>
              <a:rPr lang="en-US" dirty="0"/>
              <a:t>New clients will be wowed by new products covering every person’s need.</a:t>
            </a:r>
          </a:p>
          <a:p>
            <a:r>
              <a:rPr lang="en-US" dirty="0"/>
              <a:t>The new clients will be given different awards including coupons to converts them to customers of the company.</a:t>
            </a:r>
          </a:p>
          <a:p>
            <a:r>
              <a:rPr lang="en-US" dirty="0"/>
              <a:t>Retaining of the customers will be done by offering prices to longtime customers inform of shopping vouchers among other prices</a:t>
            </a:r>
          </a:p>
          <a:p>
            <a:r>
              <a:rPr lang="en-US" dirty="0"/>
              <a:t>Being the top brand in this industry will be achieved by offering a wide variety of products that are cheap. Moreover, there will be services like free delivery, direct communication with customer care through our portal and constantly updating our new arrivals stock.</a:t>
            </a:r>
          </a:p>
          <a:p>
            <a:endParaRPr lang="en-US" dirty="0"/>
          </a:p>
        </p:txBody>
      </p:sp>
      <p:pic>
        <p:nvPicPr>
          <p:cNvPr id="11" name="Picture 2" descr="unpaired maroon plimsoll on top of yellow texti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45378" y="1853248"/>
            <a:ext cx="3505655" cy="34891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59020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Promotion Spending</a:t>
            </a:r>
            <a:br>
              <a:rPr lang="en-US" dirty="0"/>
            </a:br>
            <a:endParaRPr lang="en-US" dirty="0"/>
          </a:p>
        </p:txBody>
      </p:sp>
      <p:sp>
        <p:nvSpPr>
          <p:cNvPr id="3" name="Content Placeholder 2"/>
          <p:cNvSpPr>
            <a:spLocks noGrp="1"/>
          </p:cNvSpPr>
          <p:nvPr>
            <p:ph idx="1"/>
          </p:nvPr>
        </p:nvSpPr>
        <p:spPr>
          <a:xfrm>
            <a:off x="1103312" y="2052918"/>
            <a:ext cx="6632993" cy="4195481"/>
          </a:xfrm>
        </p:spPr>
        <p:txBody>
          <a:bodyPr/>
          <a:lstStyle/>
          <a:p>
            <a:r>
              <a:rPr lang="en-US" dirty="0"/>
              <a:t>In order to get more customers the brand need to be advertised through promotions</a:t>
            </a:r>
          </a:p>
          <a:p>
            <a:r>
              <a:rPr lang="en-US" dirty="0"/>
              <a:t>This will take form through selling the shoes with some discounts and also using gifts.</a:t>
            </a:r>
          </a:p>
          <a:p>
            <a:r>
              <a:rPr lang="en-US" dirty="0"/>
              <a:t>These gifts will have to be related to the product for instance official shoes can be paired with watches as the present.</a:t>
            </a:r>
          </a:p>
          <a:p>
            <a:r>
              <a:rPr lang="en-US" dirty="0"/>
              <a:t>The budget however should not be high such that other areas are starved of cash</a:t>
            </a:r>
          </a:p>
          <a:p>
            <a:r>
              <a:rPr lang="en-US" dirty="0"/>
              <a:t>$800,000 will be set aside for this purpose</a:t>
            </a:r>
          </a:p>
          <a:p>
            <a:endParaRPr lang="en-US" dirty="0"/>
          </a:p>
        </p:txBody>
      </p:sp>
      <p:pic>
        <p:nvPicPr>
          <p:cNvPr id="7" name="Picture 6"/>
          <p:cNvPicPr>
            <a:picLocks noChangeAspect="1"/>
          </p:cNvPicPr>
          <p:nvPr/>
        </p:nvPicPr>
        <p:blipFill>
          <a:blip r:embed="rId2"/>
          <a:stretch>
            <a:fillRect/>
          </a:stretch>
        </p:blipFill>
        <p:spPr>
          <a:xfrm>
            <a:off x="8283452" y="2321169"/>
            <a:ext cx="3650639" cy="3927230"/>
          </a:xfrm>
          <a:prstGeom prst="rect">
            <a:avLst/>
          </a:prstGeom>
        </p:spPr>
      </p:pic>
    </p:spTree>
    <p:extLst>
      <p:ext uri="{BB962C8B-B14F-4D97-AF65-F5344CB8AC3E}">
        <p14:creationId xmlns:p14="http://schemas.microsoft.com/office/powerpoint/2010/main" val="25619892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Shoes Prices</a:t>
            </a:r>
            <a:br>
              <a:rPr lang="en-US" dirty="0"/>
            </a:br>
            <a:endParaRPr lang="en-US" dirty="0"/>
          </a:p>
        </p:txBody>
      </p:sp>
      <p:sp>
        <p:nvSpPr>
          <p:cNvPr id="3" name="Content Placeholder 2"/>
          <p:cNvSpPr>
            <a:spLocks noGrp="1"/>
          </p:cNvSpPr>
          <p:nvPr>
            <p:ph idx="1"/>
          </p:nvPr>
        </p:nvSpPr>
        <p:spPr>
          <a:xfrm>
            <a:off x="1103312" y="2052918"/>
            <a:ext cx="5414719" cy="4195481"/>
          </a:xfrm>
        </p:spPr>
        <p:txBody>
          <a:bodyPr/>
          <a:lstStyle/>
          <a:p>
            <a:pPr lvl="0"/>
            <a:r>
              <a:rPr lang="en-US" dirty="0"/>
              <a:t>The prices of the shoes will vary depending on the type</a:t>
            </a:r>
          </a:p>
          <a:p>
            <a:pPr lvl="0"/>
            <a:r>
              <a:rPr lang="en-US" dirty="0"/>
              <a:t>The price of official shoes will range from $15,000, sports shoes will range from $35,000, slipper will range from $5</a:t>
            </a:r>
          </a:p>
          <a:p>
            <a:endParaRPr lang="en-US" dirty="0"/>
          </a:p>
        </p:txBody>
      </p:sp>
      <p:pic>
        <p:nvPicPr>
          <p:cNvPr id="4" name="Picture 3"/>
          <p:cNvPicPr>
            <a:picLocks noChangeAspect="1"/>
          </p:cNvPicPr>
          <p:nvPr/>
        </p:nvPicPr>
        <p:blipFill>
          <a:blip r:embed="rId2"/>
          <a:stretch>
            <a:fillRect/>
          </a:stretch>
        </p:blipFill>
        <p:spPr>
          <a:xfrm>
            <a:off x="7174523" y="1853248"/>
            <a:ext cx="4806462" cy="3914505"/>
          </a:xfrm>
          <a:prstGeom prst="rect">
            <a:avLst/>
          </a:prstGeom>
        </p:spPr>
      </p:pic>
    </p:spTree>
    <p:extLst>
      <p:ext uri="{BB962C8B-B14F-4D97-AF65-F5344CB8AC3E}">
        <p14:creationId xmlns:p14="http://schemas.microsoft.com/office/powerpoint/2010/main" val="8564982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Market research</a:t>
            </a:r>
            <a:br>
              <a:rPr lang="en-US" dirty="0"/>
            </a:br>
            <a:endParaRPr lang="en-US" dirty="0"/>
          </a:p>
        </p:txBody>
      </p:sp>
      <p:sp>
        <p:nvSpPr>
          <p:cNvPr id="3" name="Content Placeholder 2"/>
          <p:cNvSpPr>
            <a:spLocks noGrp="1"/>
          </p:cNvSpPr>
          <p:nvPr>
            <p:ph idx="1"/>
          </p:nvPr>
        </p:nvSpPr>
        <p:spPr>
          <a:xfrm>
            <a:off x="1103313" y="2052918"/>
            <a:ext cx="7407642" cy="4195481"/>
          </a:xfrm>
        </p:spPr>
        <p:txBody>
          <a:bodyPr/>
          <a:lstStyle/>
          <a:p>
            <a:pPr lvl="0"/>
            <a:r>
              <a:rPr lang="en-US" dirty="0"/>
              <a:t>Market research will be conducted after every six months to help the company adjust appropriately.</a:t>
            </a:r>
          </a:p>
          <a:p>
            <a:pPr lvl="0"/>
            <a:r>
              <a:rPr lang="en-US" dirty="0"/>
              <a:t>This will involve customer grouping according to age in order to understand their preference clearly.</a:t>
            </a:r>
          </a:p>
          <a:p>
            <a:pPr lvl="0"/>
            <a:r>
              <a:rPr lang="en-US" dirty="0"/>
              <a:t>Information gathered will then aid in inventing new products that will help the company to announce itself as the future of the business</a:t>
            </a:r>
          </a:p>
          <a:p>
            <a:endParaRPr lang="en-US" dirty="0"/>
          </a:p>
        </p:txBody>
      </p:sp>
      <p:pic>
        <p:nvPicPr>
          <p:cNvPr id="4" name="Picture 3"/>
          <p:cNvPicPr>
            <a:picLocks noChangeAspect="1"/>
          </p:cNvPicPr>
          <p:nvPr/>
        </p:nvPicPr>
        <p:blipFill>
          <a:blip r:embed="rId2"/>
          <a:stretch>
            <a:fillRect/>
          </a:stretch>
        </p:blipFill>
        <p:spPr>
          <a:xfrm>
            <a:off x="8390785" y="2052918"/>
            <a:ext cx="3681044" cy="3550260"/>
          </a:xfrm>
          <a:prstGeom prst="rect">
            <a:avLst/>
          </a:prstGeom>
        </p:spPr>
      </p:pic>
    </p:spTree>
    <p:extLst>
      <p:ext uri="{BB962C8B-B14F-4D97-AF65-F5344CB8AC3E}">
        <p14:creationId xmlns:p14="http://schemas.microsoft.com/office/powerpoint/2010/main" val="19927738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Employees </a:t>
            </a:r>
            <a:br>
              <a:rPr lang="en-US" dirty="0"/>
            </a:br>
            <a:endParaRPr lang="en-US" dirty="0"/>
          </a:p>
        </p:txBody>
      </p:sp>
      <p:sp>
        <p:nvSpPr>
          <p:cNvPr id="3" name="Content Placeholder 2"/>
          <p:cNvSpPr>
            <a:spLocks noGrp="1"/>
          </p:cNvSpPr>
          <p:nvPr>
            <p:ph idx="1"/>
          </p:nvPr>
        </p:nvSpPr>
        <p:spPr>
          <a:xfrm>
            <a:off x="1103313" y="2052918"/>
            <a:ext cx="6821488" cy="4195481"/>
          </a:xfrm>
        </p:spPr>
        <p:txBody>
          <a:bodyPr/>
          <a:lstStyle/>
          <a:p>
            <a:pPr lvl="0"/>
            <a:r>
              <a:rPr lang="en-US" dirty="0"/>
              <a:t>The company will not have many experienced employees.</a:t>
            </a:r>
          </a:p>
          <a:p>
            <a:pPr lvl="0"/>
            <a:r>
              <a:rPr lang="en-US" dirty="0"/>
              <a:t>Although accountants and manager are required to hold high academic qualifications. This also applies to those conducting marketing</a:t>
            </a:r>
          </a:p>
          <a:p>
            <a:pPr lvl="0"/>
            <a:r>
              <a:rPr lang="en-US" dirty="0"/>
              <a:t>As for the cleaners and shop attendants, there will not be specific qualification.</a:t>
            </a:r>
          </a:p>
          <a:p>
            <a:endParaRPr lang="en-US" dirty="0"/>
          </a:p>
        </p:txBody>
      </p:sp>
      <p:pic>
        <p:nvPicPr>
          <p:cNvPr id="4" name="Picture 3"/>
          <p:cNvPicPr>
            <a:picLocks noChangeAspect="1"/>
          </p:cNvPicPr>
          <p:nvPr/>
        </p:nvPicPr>
        <p:blipFill>
          <a:blip r:embed="rId2"/>
          <a:stretch>
            <a:fillRect/>
          </a:stretch>
        </p:blipFill>
        <p:spPr>
          <a:xfrm>
            <a:off x="8046188" y="2052918"/>
            <a:ext cx="4009291" cy="3633152"/>
          </a:xfrm>
          <a:prstGeom prst="rect">
            <a:avLst/>
          </a:prstGeom>
        </p:spPr>
      </p:pic>
    </p:spTree>
    <p:extLst>
      <p:ext uri="{BB962C8B-B14F-4D97-AF65-F5344CB8AC3E}">
        <p14:creationId xmlns:p14="http://schemas.microsoft.com/office/powerpoint/2010/main" val="41407438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Shoe simulation experience</a:t>
            </a:r>
          </a:p>
        </p:txBody>
      </p:sp>
      <p:sp>
        <p:nvSpPr>
          <p:cNvPr id="3" name="Content Placeholder 2"/>
          <p:cNvSpPr>
            <a:spLocks noGrp="1"/>
          </p:cNvSpPr>
          <p:nvPr>
            <p:ph idx="1"/>
          </p:nvPr>
        </p:nvSpPr>
        <p:spPr>
          <a:xfrm>
            <a:off x="1103312" y="2052918"/>
            <a:ext cx="6938719" cy="4195481"/>
          </a:xfrm>
        </p:spPr>
        <p:txBody>
          <a:bodyPr>
            <a:normAutofit fontScale="92500" lnSpcReduction="20000"/>
          </a:bodyPr>
          <a:lstStyle/>
          <a:p>
            <a:pPr lvl="0"/>
            <a:r>
              <a:rPr lang="en-US" dirty="0"/>
              <a:t>The simulation has made it easy to account for the finances. This is in the sense that the spending of the company can be followed in steps of marketing, the prices of the shoes, and the amount spent in promotion</a:t>
            </a:r>
          </a:p>
          <a:p>
            <a:pPr lvl="0"/>
            <a:r>
              <a:rPr lang="en-US" dirty="0"/>
              <a:t>The simulation has also made it easy to market. With such a presentation, people who do marketing will go through less hustle than before.</a:t>
            </a:r>
          </a:p>
          <a:p>
            <a:pPr lvl="0"/>
            <a:r>
              <a:rPr lang="en-US" dirty="0"/>
              <a:t>This simulation has also made it easy to get investors. With a few minutes of presentation that covers everything, the investors can be convinced easily.</a:t>
            </a:r>
          </a:p>
          <a:p>
            <a:pPr lvl="0"/>
            <a:r>
              <a:rPr lang="en-US" dirty="0"/>
              <a:t>Moreover, the simulation has also helped shape the marketing and business industry at large in the sense that the tedious work that has been done before can now be summarized in less than five minutes. This act helps in setting aside time for other activities</a:t>
            </a:r>
          </a:p>
          <a:p>
            <a:endParaRPr lang="en-US" dirty="0"/>
          </a:p>
        </p:txBody>
      </p:sp>
      <p:pic>
        <p:nvPicPr>
          <p:cNvPr id="4" name="Picture 3"/>
          <p:cNvPicPr>
            <a:picLocks noChangeAspect="1"/>
          </p:cNvPicPr>
          <p:nvPr/>
        </p:nvPicPr>
        <p:blipFill>
          <a:blip r:embed="rId2"/>
          <a:stretch>
            <a:fillRect/>
          </a:stretch>
        </p:blipFill>
        <p:spPr>
          <a:xfrm>
            <a:off x="8021487" y="2435403"/>
            <a:ext cx="4058693" cy="3430509"/>
          </a:xfrm>
          <a:prstGeom prst="rect">
            <a:avLst/>
          </a:prstGeom>
        </p:spPr>
      </p:pic>
    </p:spTree>
    <p:extLst>
      <p:ext uri="{BB962C8B-B14F-4D97-AF65-F5344CB8AC3E}">
        <p14:creationId xmlns:p14="http://schemas.microsoft.com/office/powerpoint/2010/main" val="96310047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13</TotalTime>
  <Words>541</Words>
  <Application>Microsoft Office PowerPoint</Application>
  <PresentationFormat>Widescreen</PresentationFormat>
  <Paragraphs>38</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Century Gothic</vt:lpstr>
      <vt:lpstr>Wingdings 3</vt:lpstr>
      <vt:lpstr>Ion</vt:lpstr>
      <vt:lpstr>Shoes Simulation</vt:lpstr>
      <vt:lpstr>Mission Statement and Objectives   </vt:lpstr>
      <vt:lpstr>How to achieve the objectives </vt:lpstr>
      <vt:lpstr>Promotion Spending </vt:lpstr>
      <vt:lpstr>Shoes Prices </vt:lpstr>
      <vt:lpstr>Market research </vt:lpstr>
      <vt:lpstr>Employees  </vt:lpstr>
      <vt:lpstr>Shoe simulation experience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account</dc:creator>
  <cp:lastModifiedBy>Microsoft account</cp:lastModifiedBy>
  <cp:revision>16</cp:revision>
  <dcterms:created xsi:type="dcterms:W3CDTF">2021-05-10T05:50:07Z</dcterms:created>
  <dcterms:modified xsi:type="dcterms:W3CDTF">2021-05-10T06:03:37Z</dcterms:modified>
</cp:coreProperties>
</file>