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8"/>
  </p:notesMasterIdLst>
  <p:sldIdLst>
    <p:sldId id="256" r:id="rId2"/>
    <p:sldId id="258" r:id="rId3"/>
    <p:sldId id="304" r:id="rId4"/>
    <p:sldId id="291" r:id="rId5"/>
    <p:sldId id="273" r:id="rId6"/>
    <p:sldId id="30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7" autoAdjust="0"/>
    <p:restoredTop sz="82416" autoAdjust="0"/>
  </p:normalViewPr>
  <p:slideViewPr>
    <p:cSldViewPr snapToGrid="0">
      <p:cViewPr>
        <p:scale>
          <a:sx n="80" d="100"/>
          <a:sy n="80" d="100"/>
        </p:scale>
        <p:origin x="-390" y="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38544-6FDD-4897-A947-4578BA149F29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F8315-A020-443C-9071-7245E91C39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75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F8315-A020-443C-9071-7245E91C398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0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F8315-A020-443C-9071-7245E91C398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05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F8315-A020-443C-9071-7245E91C398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95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F8315-A020-443C-9071-7245E91C398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662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F8315-A020-443C-9071-7245E91C398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89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72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15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339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95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824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22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43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9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10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0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806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7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4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9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A27D1E7-0B87-4124-9D2B-675AFC63D8DA}" type="datetimeFigureOut">
              <a:rPr lang="en-US" smtClean="0"/>
              <a:t>10/05/2021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D4C4AFE-5332-48AE-842C-9DB8C20878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6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0631" y="2480153"/>
            <a:ext cx="9116388" cy="200912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Wells Fargo Ethical Case Analysis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Institution</a:t>
            </a:r>
          </a:p>
        </p:txBody>
      </p:sp>
    </p:spTree>
    <p:extLst>
      <p:ext uri="{BB962C8B-B14F-4D97-AF65-F5344CB8AC3E}">
        <p14:creationId xmlns:p14="http://schemas.microsoft.com/office/powerpoint/2010/main" val="40037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Ethical Foundation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419350"/>
            <a:ext cx="8825659" cy="417195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management response to organizational problems influences the driving philosophy in determining what is right and incorrect in business ethics.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teams must accept such ethical issues as stated by other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philosophies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Iraci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2017).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firm's success is not the only factor to weigh when balancing the desires of the business's stakeholders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Wells Fargo, for example, should think about how their management mechanisms affect all of their stakeholders.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Ethical Issue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419350"/>
            <a:ext cx="8825659" cy="417195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used Cross-Selling accounting procedures which are regarded as unethical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Wells Fargo is an illustration of a financial institution that has an obvious ethical problem as a result of high work demand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apparent lack of control, technical and legal processes have deteriorated, resulting in a complete loss of organizational reputation and legal disputes (Flitter &amp; Cowley, 2019).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financial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institution's method of establishing daily sales targets places needless strain on employees 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1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Facts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Wells Fargo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obvious ethical problem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result of high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demands.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company was fined millions of dollars as a result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restitution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customers who were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affected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(Flitter &amp; Cowley, 2019).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a strong supervisory body allows companies to access consumer data and open accounts without permission.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fiasco was caused by the organization's internal auditors and the activities' functioning team.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734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company’s Response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203" y="2565070"/>
            <a:ext cx="8825659" cy="429293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Wells Fargo's board of directors is attempting to reshape the company's ethos with this approach.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company got new management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lead by Tim Sloan's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functions of supervision have been centralized, and a separate Office of Ethics, Oversight, and Integrity have been created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Srinivasan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Campbell &amp;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Migdal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2017)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reduce the temptation for workers to extend their customer base by opening illegal card accounts, all credit card applications and releases will include paperwork.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8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70" y="2603500"/>
            <a:ext cx="9291844" cy="4011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Flitter, E., &amp; Cowley, S. (2019). Wells Fargo says its culture has changed. Some employees disagree.  Retrieved from https://www.nytimes.com/2019/03/09/business/wells-fargo-sales-culture.html</a:t>
            </a:r>
          </a:p>
          <a:p>
            <a:pPr marL="0" indent="0">
              <a:buNone/>
            </a:pPr>
            <a:r>
              <a:rPr lang="en-US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Iraci</a:t>
            </a:r>
            <a:r>
              <a:rPr lang="en-US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J. (2017). The complex process of managing reputation risk. The RMA Journal, 99(10), 40-43. </a:t>
            </a:r>
          </a:p>
          <a:p>
            <a:pPr marL="0" indent="0">
              <a:buNone/>
            </a:pPr>
            <a:r>
              <a:rPr lang="en-US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Srinivasan</a:t>
            </a:r>
            <a:r>
              <a:rPr lang="en-US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S., Campbell, D., &amp; </a:t>
            </a:r>
            <a:r>
              <a:rPr lang="en-US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Migdal</a:t>
            </a:r>
            <a:r>
              <a:rPr lang="en-US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A. (2017, June 30). Sales misconduct at Wells Fargo community bank. Retrieved from https://hbr.org/product/sales-misconduct-at-wells-fargo-community-bank/118009</a:t>
            </a:r>
          </a:p>
        </p:txBody>
      </p:sp>
    </p:spTree>
    <p:extLst>
      <p:ext uri="{BB962C8B-B14F-4D97-AF65-F5344CB8AC3E}">
        <p14:creationId xmlns:p14="http://schemas.microsoft.com/office/powerpoint/2010/main" val="3736186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3570</TotalTime>
  <Words>419</Words>
  <Application>Microsoft Office PowerPoint</Application>
  <PresentationFormat>Custom</PresentationFormat>
  <Paragraphs>30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Ion Boardroom</vt:lpstr>
      <vt:lpstr>Wells Fargo Ethical Case Analysis Name Institution</vt:lpstr>
      <vt:lpstr>The Ethical Foundation</vt:lpstr>
      <vt:lpstr>The Ethical Issue</vt:lpstr>
      <vt:lpstr>Case Facts</vt:lpstr>
      <vt:lpstr>The company’s Response 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GITONGA</dc:creator>
  <cp:lastModifiedBy>Admin</cp:lastModifiedBy>
  <cp:revision>1699</cp:revision>
  <dcterms:created xsi:type="dcterms:W3CDTF">2014-06-23T17:18:11Z</dcterms:created>
  <dcterms:modified xsi:type="dcterms:W3CDTF">2021-05-10T05:12:41Z</dcterms:modified>
</cp:coreProperties>
</file>