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sldIdLst>
    <p:sldId id="256" r:id="rId5"/>
    <p:sldId id="257" r:id="rId6"/>
    <p:sldId id="258" r:id="rId7"/>
    <p:sldId id="259" r:id="rId8"/>
    <p:sldId id="260" r:id="rId9"/>
    <p:sldId id="272" r:id="rId10"/>
    <p:sldId id="273" r:id="rId11"/>
    <p:sldId id="261" r:id="rId12"/>
    <p:sldId id="262" r:id="rId13"/>
    <p:sldId id="270" r:id="rId14"/>
    <p:sldId id="263" r:id="rId15"/>
    <p:sldId id="264" r:id="rId16"/>
    <p:sldId id="267" r:id="rId17"/>
    <p:sldId id="265" r:id="rId18"/>
    <p:sldId id="266" r:id="rId19"/>
    <p:sldId id="269" r:id="rId20"/>
    <p:sldId id="271" r:id="rId21"/>
    <p:sldId id="268"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81" d="100"/>
          <a:sy n="81" d="100"/>
        </p:scale>
        <p:origin x="152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ba KIAL" userId="f3c2029756a54e60" providerId="LiveId" clId="{76CB6A09-31C1-407C-9975-C59698449A25}"/>
    <pc:docChg chg="undo redo custSel addSld delSld modSld sldOrd">
      <pc:chgData name="Hiba KIAL" userId="f3c2029756a54e60" providerId="LiveId" clId="{76CB6A09-31C1-407C-9975-C59698449A25}" dt="2021-05-09T00:44:05.484" v="1544" actId="20577"/>
      <pc:docMkLst>
        <pc:docMk/>
      </pc:docMkLst>
      <pc:sldChg chg="modSp mod">
        <pc:chgData name="Hiba KIAL" userId="f3c2029756a54e60" providerId="LiveId" clId="{76CB6A09-31C1-407C-9975-C59698449A25}" dt="2021-05-08T22:43:55.322" v="2" actId="1076"/>
        <pc:sldMkLst>
          <pc:docMk/>
          <pc:sldMk cId="0" sldId="256"/>
        </pc:sldMkLst>
        <pc:spChg chg="mod">
          <ac:chgData name="Hiba KIAL" userId="f3c2029756a54e60" providerId="LiveId" clId="{76CB6A09-31C1-407C-9975-C59698449A25}" dt="2021-05-08T22:43:55.322" v="2" actId="1076"/>
          <ac:spMkLst>
            <pc:docMk/>
            <pc:sldMk cId="0" sldId="256"/>
            <ac:spMk id="2" creationId="{00000000-0000-0000-0000-000000000000}"/>
          </ac:spMkLst>
        </pc:spChg>
        <pc:spChg chg="mod">
          <ac:chgData name="Hiba KIAL" userId="f3c2029756a54e60" providerId="LiveId" clId="{76CB6A09-31C1-407C-9975-C59698449A25}" dt="2021-05-08T22:43:49.400" v="1"/>
          <ac:spMkLst>
            <pc:docMk/>
            <pc:sldMk cId="0" sldId="256"/>
            <ac:spMk id="3" creationId="{00000000-0000-0000-0000-000000000000}"/>
          </ac:spMkLst>
        </pc:spChg>
      </pc:sldChg>
      <pc:sldChg chg="modSp mod">
        <pc:chgData name="Hiba KIAL" userId="f3c2029756a54e60" providerId="LiveId" clId="{76CB6A09-31C1-407C-9975-C59698449A25}" dt="2021-05-09T00:09:37.965" v="1524" actId="20577"/>
        <pc:sldMkLst>
          <pc:docMk/>
          <pc:sldMk cId="884126724" sldId="257"/>
        </pc:sldMkLst>
        <pc:spChg chg="mod">
          <ac:chgData name="Hiba KIAL" userId="f3c2029756a54e60" providerId="LiveId" clId="{76CB6A09-31C1-407C-9975-C59698449A25}" dt="2021-05-09T00:09:37.965" v="1524" actId="20577"/>
          <ac:spMkLst>
            <pc:docMk/>
            <pc:sldMk cId="884126724" sldId="257"/>
            <ac:spMk id="2" creationId="{5360EC5D-109E-482D-9F0D-F2F7BBC7CF37}"/>
          </ac:spMkLst>
        </pc:spChg>
        <pc:spChg chg="mod">
          <ac:chgData name="Hiba KIAL" userId="f3c2029756a54e60" providerId="LiveId" clId="{76CB6A09-31C1-407C-9975-C59698449A25}" dt="2021-05-09T00:08:24.369" v="1459"/>
          <ac:spMkLst>
            <pc:docMk/>
            <pc:sldMk cId="884126724" sldId="257"/>
            <ac:spMk id="3" creationId="{3562C2B2-C475-4D9C-9905-09C659D10BC6}"/>
          </ac:spMkLst>
        </pc:spChg>
      </pc:sldChg>
      <pc:sldChg chg="addSp delSp modSp new mod">
        <pc:chgData name="Hiba KIAL" userId="f3c2029756a54e60" providerId="LiveId" clId="{76CB6A09-31C1-407C-9975-C59698449A25}" dt="2021-05-08T23:35:59.875" v="835" actId="13900"/>
        <pc:sldMkLst>
          <pc:docMk/>
          <pc:sldMk cId="2949768762" sldId="258"/>
        </pc:sldMkLst>
        <pc:spChg chg="mod">
          <ac:chgData name="Hiba KIAL" userId="f3c2029756a54e60" providerId="LiveId" clId="{76CB6A09-31C1-407C-9975-C59698449A25}" dt="2021-05-08T22:50:20.025" v="143" actId="20577"/>
          <ac:spMkLst>
            <pc:docMk/>
            <pc:sldMk cId="2949768762" sldId="258"/>
            <ac:spMk id="2" creationId="{EDDDDCD1-7426-4B4A-B425-073D363659C2}"/>
          </ac:spMkLst>
        </pc:spChg>
        <pc:spChg chg="mod">
          <ac:chgData name="Hiba KIAL" userId="f3c2029756a54e60" providerId="LiveId" clId="{76CB6A09-31C1-407C-9975-C59698449A25}" dt="2021-05-08T23:35:59.875" v="835" actId="13900"/>
          <ac:spMkLst>
            <pc:docMk/>
            <pc:sldMk cId="2949768762" sldId="258"/>
            <ac:spMk id="3" creationId="{0C6F9988-1753-43E3-ABB9-DF843CFCF5B3}"/>
          </ac:spMkLst>
        </pc:spChg>
        <pc:spChg chg="add mod">
          <ac:chgData name="Hiba KIAL" userId="f3c2029756a54e60" providerId="LiveId" clId="{76CB6A09-31C1-407C-9975-C59698449A25}" dt="2021-05-08T22:53:40.900" v="162" actId="14100"/>
          <ac:spMkLst>
            <pc:docMk/>
            <pc:sldMk cId="2949768762" sldId="258"/>
            <ac:spMk id="4" creationId="{3B45C018-9F9F-4CDB-AC1C-967DB7B001C6}"/>
          </ac:spMkLst>
        </pc:spChg>
        <pc:spChg chg="add mod">
          <ac:chgData name="Hiba KIAL" userId="f3c2029756a54e60" providerId="LiveId" clId="{76CB6A09-31C1-407C-9975-C59698449A25}" dt="2021-05-08T22:55:49.546" v="184" actId="1076"/>
          <ac:spMkLst>
            <pc:docMk/>
            <pc:sldMk cId="2949768762" sldId="258"/>
            <ac:spMk id="10" creationId="{26D433B6-7685-4F10-A3BA-E0137DDF4F70}"/>
          </ac:spMkLst>
        </pc:spChg>
        <pc:picChg chg="add del mod">
          <ac:chgData name="Hiba KIAL" userId="f3c2029756a54e60" providerId="LiveId" clId="{76CB6A09-31C1-407C-9975-C59698449A25}" dt="2021-05-08T22:53:44.198" v="163" actId="1076"/>
          <ac:picMkLst>
            <pc:docMk/>
            <pc:sldMk cId="2949768762" sldId="258"/>
            <ac:picMk id="1026" creationId="{5F0D8A31-1723-44F6-ABB3-D147A993B221}"/>
          </ac:picMkLst>
        </pc:picChg>
        <pc:picChg chg="add mod">
          <ac:chgData name="Hiba KIAL" userId="f3c2029756a54e60" providerId="LiveId" clId="{76CB6A09-31C1-407C-9975-C59698449A25}" dt="2021-05-08T22:57:24.010" v="204" actId="732"/>
          <ac:picMkLst>
            <pc:docMk/>
            <pc:sldMk cId="2949768762" sldId="258"/>
            <ac:picMk id="1028" creationId="{17F26A1B-E6B0-46EE-A444-AB27FEBF5033}"/>
          </ac:picMkLst>
        </pc:picChg>
        <pc:cxnChg chg="add mod">
          <ac:chgData name="Hiba KIAL" userId="f3c2029756a54e60" providerId="LiveId" clId="{76CB6A09-31C1-407C-9975-C59698449A25}" dt="2021-05-08T22:54:01.713" v="166" actId="1582"/>
          <ac:cxnSpMkLst>
            <pc:docMk/>
            <pc:sldMk cId="2949768762" sldId="258"/>
            <ac:cxnSpMk id="6" creationId="{99DFEA9E-BCFE-40AB-A8C8-660DD488E69C}"/>
          </ac:cxnSpMkLst>
        </pc:cxnChg>
        <pc:cxnChg chg="add mod">
          <ac:chgData name="Hiba KIAL" userId="f3c2029756a54e60" providerId="LiveId" clId="{76CB6A09-31C1-407C-9975-C59698449A25}" dt="2021-05-08T22:54:22.643" v="170" actId="1582"/>
          <ac:cxnSpMkLst>
            <pc:docMk/>
            <pc:sldMk cId="2949768762" sldId="258"/>
            <ac:cxnSpMk id="8" creationId="{A5CA94DD-E66C-4A3F-BCC5-4BC6814B1861}"/>
          </ac:cxnSpMkLst>
        </pc:cxnChg>
      </pc:sldChg>
      <pc:sldChg chg="addSp delSp modSp new mod">
        <pc:chgData name="Hiba KIAL" userId="f3c2029756a54e60" providerId="LiveId" clId="{76CB6A09-31C1-407C-9975-C59698449A25}" dt="2021-05-08T23:35:44.519" v="833" actId="13900"/>
        <pc:sldMkLst>
          <pc:docMk/>
          <pc:sldMk cId="3636479728" sldId="259"/>
        </pc:sldMkLst>
        <pc:spChg chg="mod">
          <ac:chgData name="Hiba KIAL" userId="f3c2029756a54e60" providerId="LiveId" clId="{76CB6A09-31C1-407C-9975-C59698449A25}" dt="2021-05-08T23:04:57.488" v="369" actId="20577"/>
          <ac:spMkLst>
            <pc:docMk/>
            <pc:sldMk cId="3636479728" sldId="259"/>
            <ac:spMk id="2" creationId="{5B8CFFA3-8CC1-4AED-B9CD-52BE52AAE9AD}"/>
          </ac:spMkLst>
        </pc:spChg>
        <pc:spChg chg="add del mod">
          <ac:chgData name="Hiba KIAL" userId="f3c2029756a54e60" providerId="LiveId" clId="{76CB6A09-31C1-407C-9975-C59698449A25}" dt="2021-05-08T23:35:44.519" v="833" actId="13900"/>
          <ac:spMkLst>
            <pc:docMk/>
            <pc:sldMk cId="3636479728" sldId="259"/>
            <ac:spMk id="3" creationId="{B40FFF13-C2A7-454C-99EC-7DC3E672A3CA}"/>
          </ac:spMkLst>
        </pc:spChg>
        <pc:picChg chg="add del mod">
          <ac:chgData name="Hiba KIAL" userId="f3c2029756a54e60" providerId="LiveId" clId="{76CB6A09-31C1-407C-9975-C59698449A25}" dt="2021-05-08T23:01:31.090" v="294"/>
          <ac:picMkLst>
            <pc:docMk/>
            <pc:sldMk cId="3636479728" sldId="259"/>
            <ac:picMk id="4" creationId="{1AEEAFF2-8C3A-4A84-A04D-A904B0D3CEB7}"/>
          </ac:picMkLst>
        </pc:picChg>
        <pc:picChg chg="add mod">
          <ac:chgData name="Hiba KIAL" userId="f3c2029756a54e60" providerId="LiveId" clId="{76CB6A09-31C1-407C-9975-C59698449A25}" dt="2021-05-08T23:01:51.418" v="310" actId="1076"/>
          <ac:picMkLst>
            <pc:docMk/>
            <pc:sldMk cId="3636479728" sldId="259"/>
            <ac:picMk id="2050" creationId="{6D952B24-62B6-432D-B934-D95EF7836844}"/>
          </ac:picMkLst>
        </pc:picChg>
      </pc:sldChg>
      <pc:sldChg chg="addSp modSp new mod">
        <pc:chgData name="Hiba KIAL" userId="f3c2029756a54e60" providerId="LiveId" clId="{76CB6A09-31C1-407C-9975-C59698449A25}" dt="2021-05-08T23:35:50.544" v="834" actId="13900"/>
        <pc:sldMkLst>
          <pc:docMk/>
          <pc:sldMk cId="1454353952" sldId="260"/>
        </pc:sldMkLst>
        <pc:spChg chg="mod">
          <ac:chgData name="Hiba KIAL" userId="f3c2029756a54e60" providerId="LiveId" clId="{76CB6A09-31C1-407C-9975-C59698449A25}" dt="2021-05-08T23:05:24.421" v="375"/>
          <ac:spMkLst>
            <pc:docMk/>
            <pc:sldMk cId="1454353952" sldId="260"/>
            <ac:spMk id="2" creationId="{D5E7BEC1-4BEC-40B2-A0CA-81F807668D1B}"/>
          </ac:spMkLst>
        </pc:spChg>
        <pc:spChg chg="mod">
          <ac:chgData name="Hiba KIAL" userId="f3c2029756a54e60" providerId="LiveId" clId="{76CB6A09-31C1-407C-9975-C59698449A25}" dt="2021-05-08T23:35:50.544" v="834" actId="13900"/>
          <ac:spMkLst>
            <pc:docMk/>
            <pc:sldMk cId="1454353952" sldId="260"/>
            <ac:spMk id="3" creationId="{55534A40-6036-4199-9D33-E2600D78360A}"/>
          </ac:spMkLst>
        </pc:spChg>
        <pc:picChg chg="add mod">
          <ac:chgData name="Hiba KIAL" userId="f3c2029756a54e60" providerId="LiveId" clId="{76CB6A09-31C1-407C-9975-C59698449A25}" dt="2021-05-08T23:05:28.235" v="376" actId="1076"/>
          <ac:picMkLst>
            <pc:docMk/>
            <pc:sldMk cId="1454353952" sldId="260"/>
            <ac:picMk id="3074" creationId="{31B8012B-C169-41AE-ABFF-06B7A36E8A3F}"/>
          </ac:picMkLst>
        </pc:picChg>
      </pc:sldChg>
      <pc:sldChg chg="addSp modSp new mod">
        <pc:chgData name="Hiba KIAL" userId="f3c2029756a54e60" providerId="LiveId" clId="{76CB6A09-31C1-407C-9975-C59698449A25}" dt="2021-05-08T23:35:35.797" v="832" actId="13900"/>
        <pc:sldMkLst>
          <pc:docMk/>
          <pc:sldMk cId="2475316878" sldId="261"/>
        </pc:sldMkLst>
        <pc:spChg chg="mod">
          <ac:chgData name="Hiba KIAL" userId="f3c2029756a54e60" providerId="LiveId" clId="{76CB6A09-31C1-407C-9975-C59698449A25}" dt="2021-05-08T23:07:05.311" v="435" actId="20577"/>
          <ac:spMkLst>
            <pc:docMk/>
            <pc:sldMk cId="2475316878" sldId="261"/>
            <ac:spMk id="2" creationId="{34F2F03C-CAAA-4A2E-8F66-0865D825EE85}"/>
          </ac:spMkLst>
        </pc:spChg>
        <pc:spChg chg="mod">
          <ac:chgData name="Hiba KIAL" userId="f3c2029756a54e60" providerId="LiveId" clId="{76CB6A09-31C1-407C-9975-C59698449A25}" dt="2021-05-08T23:35:35.797" v="832" actId="13900"/>
          <ac:spMkLst>
            <pc:docMk/>
            <pc:sldMk cId="2475316878" sldId="261"/>
            <ac:spMk id="3" creationId="{620776F4-F24D-4435-9459-CC2B77814021}"/>
          </ac:spMkLst>
        </pc:spChg>
        <pc:picChg chg="add mod">
          <ac:chgData name="Hiba KIAL" userId="f3c2029756a54e60" providerId="LiveId" clId="{76CB6A09-31C1-407C-9975-C59698449A25}" dt="2021-05-08T23:09:21.389" v="438" actId="1076"/>
          <ac:picMkLst>
            <pc:docMk/>
            <pc:sldMk cId="2475316878" sldId="261"/>
            <ac:picMk id="4098" creationId="{50EED4A1-AFCE-46FA-BA95-37F9FACEB99E}"/>
          </ac:picMkLst>
        </pc:picChg>
      </pc:sldChg>
      <pc:sldChg chg="addSp modSp new mod">
        <pc:chgData name="Hiba KIAL" userId="f3c2029756a54e60" providerId="LiveId" clId="{76CB6A09-31C1-407C-9975-C59698449A25}" dt="2021-05-08T23:35:26.722" v="831" actId="13900"/>
        <pc:sldMkLst>
          <pc:docMk/>
          <pc:sldMk cId="3833697885" sldId="262"/>
        </pc:sldMkLst>
        <pc:spChg chg="mod">
          <ac:chgData name="Hiba KIAL" userId="f3c2029756a54e60" providerId="LiveId" clId="{76CB6A09-31C1-407C-9975-C59698449A25}" dt="2021-05-08T23:11:24.044" v="497" actId="20577"/>
          <ac:spMkLst>
            <pc:docMk/>
            <pc:sldMk cId="3833697885" sldId="262"/>
            <ac:spMk id="2" creationId="{AE965E98-07C8-42CA-8A55-2F5E3C98BA09}"/>
          </ac:spMkLst>
        </pc:spChg>
        <pc:spChg chg="mod">
          <ac:chgData name="Hiba KIAL" userId="f3c2029756a54e60" providerId="LiveId" clId="{76CB6A09-31C1-407C-9975-C59698449A25}" dt="2021-05-08T23:35:26.722" v="831" actId="13900"/>
          <ac:spMkLst>
            <pc:docMk/>
            <pc:sldMk cId="3833697885" sldId="262"/>
            <ac:spMk id="3" creationId="{3330CCA8-05FF-4CA1-B757-D026AA1D0510}"/>
          </ac:spMkLst>
        </pc:spChg>
        <pc:spChg chg="add mod">
          <ac:chgData name="Hiba KIAL" userId="f3c2029756a54e60" providerId="LiveId" clId="{76CB6A09-31C1-407C-9975-C59698449A25}" dt="2021-05-08T23:15:32.279" v="518" actId="1076"/>
          <ac:spMkLst>
            <pc:docMk/>
            <pc:sldMk cId="3833697885" sldId="262"/>
            <ac:spMk id="4" creationId="{E19BF185-F006-4B06-A70E-A18914CFDE9F}"/>
          </ac:spMkLst>
        </pc:spChg>
        <pc:picChg chg="add mod">
          <ac:chgData name="Hiba KIAL" userId="f3c2029756a54e60" providerId="LiveId" clId="{76CB6A09-31C1-407C-9975-C59698449A25}" dt="2021-05-08T23:15:27.955" v="517" actId="1076"/>
          <ac:picMkLst>
            <pc:docMk/>
            <pc:sldMk cId="3833697885" sldId="262"/>
            <ac:picMk id="5122" creationId="{E1E9B6DD-E3C3-4220-84DF-674C91C13485}"/>
          </ac:picMkLst>
        </pc:picChg>
      </pc:sldChg>
      <pc:sldChg chg="addSp modSp new add del mod">
        <pc:chgData name="Hiba KIAL" userId="f3c2029756a54e60" providerId="LiveId" clId="{76CB6A09-31C1-407C-9975-C59698449A25}" dt="2021-05-08T23:35:18.372" v="830" actId="13900"/>
        <pc:sldMkLst>
          <pc:docMk/>
          <pc:sldMk cId="1517452556" sldId="263"/>
        </pc:sldMkLst>
        <pc:spChg chg="mod">
          <ac:chgData name="Hiba KIAL" userId="f3c2029756a54e60" providerId="LiveId" clId="{76CB6A09-31C1-407C-9975-C59698449A25}" dt="2021-05-08T23:19:28.539" v="557" actId="20577"/>
          <ac:spMkLst>
            <pc:docMk/>
            <pc:sldMk cId="1517452556" sldId="263"/>
            <ac:spMk id="2" creationId="{59496F27-2701-46C2-BD59-39C95F2FDA40}"/>
          </ac:spMkLst>
        </pc:spChg>
        <pc:spChg chg="mod">
          <ac:chgData name="Hiba KIAL" userId="f3c2029756a54e60" providerId="LiveId" clId="{76CB6A09-31C1-407C-9975-C59698449A25}" dt="2021-05-08T23:35:11.037" v="828" actId="13900"/>
          <ac:spMkLst>
            <pc:docMk/>
            <pc:sldMk cId="1517452556" sldId="263"/>
            <ac:spMk id="3" creationId="{025C6BB9-4159-4EE6-AB0C-8C09E990BFB3}"/>
          </ac:spMkLst>
        </pc:spChg>
        <pc:spChg chg="add mod">
          <ac:chgData name="Hiba KIAL" userId="f3c2029756a54e60" providerId="LiveId" clId="{76CB6A09-31C1-407C-9975-C59698449A25}" dt="2021-05-08T23:35:14.402" v="829" actId="13900"/>
          <ac:spMkLst>
            <pc:docMk/>
            <pc:sldMk cId="1517452556" sldId="263"/>
            <ac:spMk id="4" creationId="{2924C699-D3CF-4965-B0CB-B076E263BBA8}"/>
          </ac:spMkLst>
        </pc:spChg>
        <pc:spChg chg="add mod">
          <ac:chgData name="Hiba KIAL" userId="f3c2029756a54e60" providerId="LiveId" clId="{76CB6A09-31C1-407C-9975-C59698449A25}" dt="2021-05-08T23:35:18.372" v="830" actId="13900"/>
          <ac:spMkLst>
            <pc:docMk/>
            <pc:sldMk cId="1517452556" sldId="263"/>
            <ac:spMk id="5" creationId="{81E1435D-855C-4084-BD6A-142DBDAA2607}"/>
          </ac:spMkLst>
        </pc:spChg>
        <pc:picChg chg="add mod">
          <ac:chgData name="Hiba KIAL" userId="f3c2029756a54e60" providerId="LiveId" clId="{76CB6A09-31C1-407C-9975-C59698449A25}" dt="2021-05-08T23:23:15.153" v="569" actId="1076"/>
          <ac:picMkLst>
            <pc:docMk/>
            <pc:sldMk cId="1517452556" sldId="263"/>
            <ac:picMk id="6146" creationId="{646ECBB5-551C-41CC-82C2-6FB5446753FD}"/>
          </ac:picMkLst>
        </pc:picChg>
      </pc:sldChg>
      <pc:sldChg chg="addSp modSp new add del mod">
        <pc:chgData name="Hiba KIAL" userId="f3c2029756a54e60" providerId="LiveId" clId="{76CB6A09-31C1-407C-9975-C59698449A25}" dt="2021-05-08T23:33:40.525" v="825" actId="1076"/>
        <pc:sldMkLst>
          <pc:docMk/>
          <pc:sldMk cId="2269413458" sldId="264"/>
        </pc:sldMkLst>
        <pc:spChg chg="mod">
          <ac:chgData name="Hiba KIAL" userId="f3c2029756a54e60" providerId="LiveId" clId="{76CB6A09-31C1-407C-9975-C59698449A25}" dt="2021-05-08T23:28:46.549" v="697" actId="20577"/>
          <ac:spMkLst>
            <pc:docMk/>
            <pc:sldMk cId="2269413458" sldId="264"/>
            <ac:spMk id="2" creationId="{3CD2052F-B9A2-4BF2-9AA2-9AA760C9A097}"/>
          </ac:spMkLst>
        </pc:spChg>
        <pc:spChg chg="mod">
          <ac:chgData name="Hiba KIAL" userId="f3c2029756a54e60" providerId="LiveId" clId="{76CB6A09-31C1-407C-9975-C59698449A25}" dt="2021-05-08T23:32:33.658" v="790" actId="20577"/>
          <ac:spMkLst>
            <pc:docMk/>
            <pc:sldMk cId="2269413458" sldId="264"/>
            <ac:spMk id="3" creationId="{9643D95D-E8CE-4012-903F-6E9CD4214A88}"/>
          </ac:spMkLst>
        </pc:spChg>
        <pc:spChg chg="add mod">
          <ac:chgData name="Hiba KIAL" userId="f3c2029756a54e60" providerId="LiveId" clId="{76CB6A09-31C1-407C-9975-C59698449A25}" dt="2021-05-08T23:33:40.525" v="825" actId="1076"/>
          <ac:spMkLst>
            <pc:docMk/>
            <pc:sldMk cId="2269413458" sldId="264"/>
            <ac:spMk id="4" creationId="{0D89C45A-6638-4AC7-9932-4B25ADDA7A51}"/>
          </ac:spMkLst>
        </pc:spChg>
        <pc:picChg chg="add mod">
          <ac:chgData name="Hiba KIAL" userId="f3c2029756a54e60" providerId="LiveId" clId="{76CB6A09-31C1-407C-9975-C59698449A25}" dt="2021-05-08T23:33:03.311" v="793" actId="1076"/>
          <ac:picMkLst>
            <pc:docMk/>
            <pc:sldMk cId="2269413458" sldId="264"/>
            <ac:picMk id="7170" creationId="{BE8B5F95-6D92-446E-A763-292D3D7A5101}"/>
          </ac:picMkLst>
        </pc:picChg>
      </pc:sldChg>
      <pc:sldChg chg="modSp new mod">
        <pc:chgData name="Hiba KIAL" userId="f3c2029756a54e60" providerId="LiveId" clId="{76CB6A09-31C1-407C-9975-C59698449A25}" dt="2021-05-08T23:40:52.902" v="902" actId="13900"/>
        <pc:sldMkLst>
          <pc:docMk/>
          <pc:sldMk cId="238366087" sldId="265"/>
        </pc:sldMkLst>
        <pc:spChg chg="mod">
          <ac:chgData name="Hiba KIAL" userId="f3c2029756a54e60" providerId="LiveId" clId="{76CB6A09-31C1-407C-9975-C59698449A25}" dt="2021-05-08T23:39:57.191" v="886" actId="20577"/>
          <ac:spMkLst>
            <pc:docMk/>
            <pc:sldMk cId="238366087" sldId="265"/>
            <ac:spMk id="2" creationId="{E7931B98-E20D-4195-9FC4-5E61DC24895B}"/>
          </ac:spMkLst>
        </pc:spChg>
        <pc:spChg chg="mod">
          <ac:chgData name="Hiba KIAL" userId="f3c2029756a54e60" providerId="LiveId" clId="{76CB6A09-31C1-407C-9975-C59698449A25}" dt="2021-05-08T23:40:52.902" v="902" actId="13900"/>
          <ac:spMkLst>
            <pc:docMk/>
            <pc:sldMk cId="238366087" sldId="265"/>
            <ac:spMk id="3" creationId="{A6527638-6350-4232-B27B-6FB545FD9626}"/>
          </ac:spMkLst>
        </pc:spChg>
      </pc:sldChg>
      <pc:sldChg chg="addSp modSp new mod">
        <pc:chgData name="Hiba KIAL" userId="f3c2029756a54e60" providerId="LiveId" clId="{76CB6A09-31C1-407C-9975-C59698449A25}" dt="2021-05-08T23:59:24.644" v="1381" actId="13900"/>
        <pc:sldMkLst>
          <pc:docMk/>
          <pc:sldMk cId="1752961176" sldId="266"/>
        </pc:sldMkLst>
        <pc:spChg chg="mod">
          <ac:chgData name="Hiba KIAL" userId="f3c2029756a54e60" providerId="LiveId" clId="{76CB6A09-31C1-407C-9975-C59698449A25}" dt="2021-05-08T23:52:28.222" v="1175" actId="20577"/>
          <ac:spMkLst>
            <pc:docMk/>
            <pc:sldMk cId="1752961176" sldId="266"/>
            <ac:spMk id="2" creationId="{E21EC33D-A13B-48DA-8B9F-D6032D1ACAB9}"/>
          </ac:spMkLst>
        </pc:spChg>
        <pc:spChg chg="mod">
          <ac:chgData name="Hiba KIAL" userId="f3c2029756a54e60" providerId="LiveId" clId="{76CB6A09-31C1-407C-9975-C59698449A25}" dt="2021-05-08T23:59:24.644" v="1381" actId="13900"/>
          <ac:spMkLst>
            <pc:docMk/>
            <pc:sldMk cId="1752961176" sldId="266"/>
            <ac:spMk id="3" creationId="{079F23CD-2722-4A0E-A221-46622904FD3B}"/>
          </ac:spMkLst>
        </pc:spChg>
        <pc:spChg chg="add mod">
          <ac:chgData name="Hiba KIAL" userId="f3c2029756a54e60" providerId="LiveId" clId="{76CB6A09-31C1-407C-9975-C59698449A25}" dt="2021-05-08T23:46:51.165" v="1036" actId="1076"/>
          <ac:spMkLst>
            <pc:docMk/>
            <pc:sldMk cId="1752961176" sldId="266"/>
            <ac:spMk id="4" creationId="{699B6BB4-7D5B-46B5-8984-053020FB1671}"/>
          </ac:spMkLst>
        </pc:spChg>
        <pc:picChg chg="add mod">
          <ac:chgData name="Hiba KIAL" userId="f3c2029756a54e60" providerId="LiveId" clId="{76CB6A09-31C1-407C-9975-C59698449A25}" dt="2021-05-08T23:46:53.610" v="1037" actId="1076"/>
          <ac:picMkLst>
            <pc:docMk/>
            <pc:sldMk cId="1752961176" sldId="266"/>
            <ac:picMk id="8194" creationId="{84390911-0C44-455D-BBA5-6E805AC3F5DA}"/>
          </ac:picMkLst>
        </pc:picChg>
      </pc:sldChg>
      <pc:sldChg chg="modSp new mod ord">
        <pc:chgData name="Hiba KIAL" userId="f3c2029756a54e60" providerId="LiveId" clId="{76CB6A09-31C1-407C-9975-C59698449A25}" dt="2021-05-08T23:53:11.008" v="1183"/>
        <pc:sldMkLst>
          <pc:docMk/>
          <pc:sldMk cId="1487139316" sldId="267"/>
        </pc:sldMkLst>
        <pc:spChg chg="mod">
          <ac:chgData name="Hiba KIAL" userId="f3c2029756a54e60" providerId="LiveId" clId="{76CB6A09-31C1-407C-9975-C59698449A25}" dt="2021-05-08T23:49:12.447" v="1106" actId="20577"/>
          <ac:spMkLst>
            <pc:docMk/>
            <pc:sldMk cId="1487139316" sldId="267"/>
            <ac:spMk id="2" creationId="{1B3F6CC0-EC5A-4A0D-8296-56BED2FA7CD6}"/>
          </ac:spMkLst>
        </pc:spChg>
        <pc:spChg chg="mod">
          <ac:chgData name="Hiba KIAL" userId="f3c2029756a54e60" providerId="LiveId" clId="{76CB6A09-31C1-407C-9975-C59698449A25}" dt="2021-05-08T23:51:12.328" v="1142" actId="20577"/>
          <ac:spMkLst>
            <pc:docMk/>
            <pc:sldMk cId="1487139316" sldId="267"/>
            <ac:spMk id="3" creationId="{ECCC49BD-4A27-4C05-9343-C02098F56844}"/>
          </ac:spMkLst>
        </pc:spChg>
      </pc:sldChg>
      <pc:sldChg chg="modSp new mod">
        <pc:chgData name="Hiba KIAL" userId="f3c2029756a54e60" providerId="LiveId" clId="{76CB6A09-31C1-407C-9975-C59698449A25}" dt="2021-05-08T23:57:41.813" v="1365" actId="20577"/>
        <pc:sldMkLst>
          <pc:docMk/>
          <pc:sldMk cId="132794027" sldId="268"/>
        </pc:sldMkLst>
        <pc:spChg chg="mod">
          <ac:chgData name="Hiba KIAL" userId="f3c2029756a54e60" providerId="LiveId" clId="{76CB6A09-31C1-407C-9975-C59698449A25}" dt="2021-05-08T23:57:41.813" v="1365" actId="20577"/>
          <ac:spMkLst>
            <pc:docMk/>
            <pc:sldMk cId="132794027" sldId="268"/>
            <ac:spMk id="2" creationId="{BFC2ED28-AA00-433A-8EB4-89F5F9066B94}"/>
          </ac:spMkLst>
        </pc:spChg>
      </pc:sldChg>
      <pc:sldChg chg="addSp modSp new mod">
        <pc:chgData name="Hiba KIAL" userId="f3c2029756a54e60" providerId="LiveId" clId="{76CB6A09-31C1-407C-9975-C59698449A25}" dt="2021-05-08T23:59:16.979" v="1380" actId="14100"/>
        <pc:sldMkLst>
          <pc:docMk/>
          <pc:sldMk cId="2220119180" sldId="269"/>
        </pc:sldMkLst>
        <pc:spChg chg="mod">
          <ac:chgData name="Hiba KIAL" userId="f3c2029756a54e60" providerId="LiveId" clId="{76CB6A09-31C1-407C-9975-C59698449A25}" dt="2021-05-08T23:53:25.514" v="1187" actId="27636"/>
          <ac:spMkLst>
            <pc:docMk/>
            <pc:sldMk cId="2220119180" sldId="269"/>
            <ac:spMk id="2" creationId="{F618D6E8-A930-4989-89F0-CD0EB4970367}"/>
          </ac:spMkLst>
        </pc:spChg>
        <pc:spChg chg="mod">
          <ac:chgData name="Hiba KIAL" userId="f3c2029756a54e60" providerId="LiveId" clId="{76CB6A09-31C1-407C-9975-C59698449A25}" dt="2021-05-08T23:59:06.766" v="1377" actId="13900"/>
          <ac:spMkLst>
            <pc:docMk/>
            <pc:sldMk cId="2220119180" sldId="269"/>
            <ac:spMk id="3" creationId="{6CAB4A25-AA11-4C44-8614-A00FC4E561F6}"/>
          </ac:spMkLst>
        </pc:spChg>
        <pc:spChg chg="add mod">
          <ac:chgData name="Hiba KIAL" userId="f3c2029756a54e60" providerId="LiveId" clId="{76CB6A09-31C1-407C-9975-C59698449A25}" dt="2021-05-08T23:59:16.979" v="1380" actId="14100"/>
          <ac:spMkLst>
            <pc:docMk/>
            <pc:sldMk cId="2220119180" sldId="269"/>
            <ac:spMk id="4" creationId="{4448EA40-7A7C-463A-A421-C18AEDC85A8A}"/>
          </ac:spMkLst>
        </pc:spChg>
        <pc:picChg chg="add mod">
          <ac:chgData name="Hiba KIAL" userId="f3c2029756a54e60" providerId="LiveId" clId="{76CB6A09-31C1-407C-9975-C59698449A25}" dt="2021-05-08T23:59:10.705" v="1378" actId="1076"/>
          <ac:picMkLst>
            <pc:docMk/>
            <pc:sldMk cId="2220119180" sldId="269"/>
            <ac:picMk id="9218" creationId="{AE4BD78C-2911-4D67-BE8E-DE583FC0007C}"/>
          </ac:picMkLst>
        </pc:picChg>
      </pc:sldChg>
      <pc:sldChg chg="addSp delSp modSp new mod modAnim">
        <pc:chgData name="Hiba KIAL" userId="f3c2029756a54e60" providerId="LiveId" clId="{76CB6A09-31C1-407C-9975-C59698449A25}" dt="2021-05-09T00:02:32.090" v="1406" actId="1076"/>
        <pc:sldMkLst>
          <pc:docMk/>
          <pc:sldMk cId="2874027564" sldId="270"/>
        </pc:sldMkLst>
        <pc:spChg chg="mod">
          <ac:chgData name="Hiba KIAL" userId="f3c2029756a54e60" providerId="LiveId" clId="{76CB6A09-31C1-407C-9975-C59698449A25}" dt="2021-05-08T23:59:48.696" v="1402" actId="20577"/>
          <ac:spMkLst>
            <pc:docMk/>
            <pc:sldMk cId="2874027564" sldId="270"/>
            <ac:spMk id="2" creationId="{B31F6DBB-7866-4123-A0B1-FE2DF7C84726}"/>
          </ac:spMkLst>
        </pc:spChg>
        <pc:spChg chg="del">
          <ac:chgData name="Hiba KIAL" userId="f3c2029756a54e60" providerId="LiveId" clId="{76CB6A09-31C1-407C-9975-C59698449A25}" dt="2021-05-09T00:02:09.003" v="1403"/>
          <ac:spMkLst>
            <pc:docMk/>
            <pc:sldMk cId="2874027564" sldId="270"/>
            <ac:spMk id="3" creationId="{1DA8EDA4-B0EC-4A2F-BBFB-A6611EEBC7BC}"/>
          </ac:spMkLst>
        </pc:spChg>
        <pc:picChg chg="add mod">
          <ac:chgData name="Hiba KIAL" userId="f3c2029756a54e60" providerId="LiveId" clId="{76CB6A09-31C1-407C-9975-C59698449A25}" dt="2021-05-09T00:02:32.090" v="1406" actId="1076"/>
          <ac:picMkLst>
            <pc:docMk/>
            <pc:sldMk cId="2874027564" sldId="270"/>
            <ac:picMk id="4" creationId="{7F42A742-3CEE-4CCF-A216-845D56BC8F64}"/>
          </ac:picMkLst>
        </pc:picChg>
      </pc:sldChg>
      <pc:sldChg chg="addSp modSp new mod">
        <pc:chgData name="Hiba KIAL" userId="f3c2029756a54e60" providerId="LiveId" clId="{76CB6A09-31C1-407C-9975-C59698449A25}" dt="2021-05-09T00:07:19.789" v="1450" actId="732"/>
        <pc:sldMkLst>
          <pc:docMk/>
          <pc:sldMk cId="158212990" sldId="271"/>
        </pc:sldMkLst>
        <pc:spChg chg="mod">
          <ac:chgData name="Hiba KIAL" userId="f3c2029756a54e60" providerId="LiveId" clId="{76CB6A09-31C1-407C-9975-C59698449A25}" dt="2021-05-09T00:03:35.623" v="1422" actId="20577"/>
          <ac:spMkLst>
            <pc:docMk/>
            <pc:sldMk cId="158212990" sldId="271"/>
            <ac:spMk id="2" creationId="{D172A6E1-43B5-4A37-AA90-7B92DD0895B6}"/>
          </ac:spMkLst>
        </pc:spChg>
        <pc:picChg chg="add mod">
          <ac:chgData name="Hiba KIAL" userId="f3c2029756a54e60" providerId="LiveId" clId="{76CB6A09-31C1-407C-9975-C59698449A25}" dt="2021-05-09T00:06:01.953" v="1437" actId="1076"/>
          <ac:picMkLst>
            <pc:docMk/>
            <pc:sldMk cId="158212990" sldId="271"/>
            <ac:picMk id="10242" creationId="{A91BC98E-8EFB-411C-937A-6237ADCC660F}"/>
          </ac:picMkLst>
        </pc:picChg>
        <pc:picChg chg="add mod">
          <ac:chgData name="Hiba KIAL" userId="f3c2029756a54e60" providerId="LiveId" clId="{76CB6A09-31C1-407C-9975-C59698449A25}" dt="2021-05-09T00:06:08.413" v="1440" actId="1076"/>
          <ac:picMkLst>
            <pc:docMk/>
            <pc:sldMk cId="158212990" sldId="271"/>
            <ac:picMk id="10244" creationId="{38AFD596-6BFB-4DB8-929B-147E6C19F8BD}"/>
          </ac:picMkLst>
        </pc:picChg>
        <pc:picChg chg="add mod">
          <ac:chgData name="Hiba KIAL" userId="f3c2029756a54e60" providerId="LiveId" clId="{76CB6A09-31C1-407C-9975-C59698449A25}" dt="2021-05-09T00:06:10.212" v="1441" actId="1076"/>
          <ac:picMkLst>
            <pc:docMk/>
            <pc:sldMk cId="158212990" sldId="271"/>
            <ac:picMk id="10246" creationId="{58214704-5111-4AF6-8638-F4F90ACFD94E}"/>
          </ac:picMkLst>
        </pc:picChg>
        <pc:picChg chg="add mod">
          <ac:chgData name="Hiba KIAL" userId="f3c2029756a54e60" providerId="LiveId" clId="{76CB6A09-31C1-407C-9975-C59698449A25}" dt="2021-05-09T00:06:48.084" v="1445" actId="14100"/>
          <ac:picMkLst>
            <pc:docMk/>
            <pc:sldMk cId="158212990" sldId="271"/>
            <ac:picMk id="10248" creationId="{6E722992-4930-43C9-9548-F62DBA779133}"/>
          </ac:picMkLst>
        </pc:picChg>
        <pc:picChg chg="add mod">
          <ac:chgData name="Hiba KIAL" userId="f3c2029756a54e60" providerId="LiveId" clId="{76CB6A09-31C1-407C-9975-C59698449A25}" dt="2021-05-09T00:07:19.789" v="1450" actId="732"/>
          <ac:picMkLst>
            <pc:docMk/>
            <pc:sldMk cId="158212990" sldId="271"/>
            <ac:picMk id="10250" creationId="{BCD81BC8-B0B0-4C0E-A564-E64003228CE1}"/>
          </ac:picMkLst>
        </pc:picChg>
      </pc:sldChg>
      <pc:sldChg chg="addSp delSp modSp new mod modAnim">
        <pc:chgData name="Hiba KIAL" userId="f3c2029756a54e60" providerId="LiveId" clId="{76CB6A09-31C1-407C-9975-C59698449A25}" dt="2021-05-09T00:44:05.484" v="1544" actId="20577"/>
        <pc:sldMkLst>
          <pc:docMk/>
          <pc:sldMk cId="2488387475" sldId="272"/>
        </pc:sldMkLst>
        <pc:spChg chg="mod">
          <ac:chgData name="Hiba KIAL" userId="f3c2029756a54e60" providerId="LiveId" clId="{76CB6A09-31C1-407C-9975-C59698449A25}" dt="2021-05-09T00:44:05.484" v="1544" actId="20577"/>
          <ac:spMkLst>
            <pc:docMk/>
            <pc:sldMk cId="2488387475" sldId="272"/>
            <ac:spMk id="2" creationId="{C0090B0A-7DC8-46A8-8C23-0F32C5FD4B59}"/>
          </ac:spMkLst>
        </pc:spChg>
        <pc:spChg chg="del">
          <ac:chgData name="Hiba KIAL" userId="f3c2029756a54e60" providerId="LiveId" clId="{76CB6A09-31C1-407C-9975-C59698449A25}" dt="2021-05-09T00:38:54.608" v="1527"/>
          <ac:spMkLst>
            <pc:docMk/>
            <pc:sldMk cId="2488387475" sldId="272"/>
            <ac:spMk id="3" creationId="{234A2F38-1D02-4717-93E4-850ECB59814A}"/>
          </ac:spMkLst>
        </pc:spChg>
        <pc:picChg chg="add mod">
          <ac:chgData name="Hiba KIAL" userId="f3c2029756a54e60" providerId="LiveId" clId="{76CB6A09-31C1-407C-9975-C59698449A25}" dt="2021-05-09T00:38:54.608" v="1527"/>
          <ac:picMkLst>
            <pc:docMk/>
            <pc:sldMk cId="2488387475" sldId="272"/>
            <ac:picMk id="4" creationId="{3F790ADB-4487-46C8-A9C7-294F405E4111}"/>
          </ac:picMkLst>
        </pc:picChg>
      </pc:sldChg>
      <pc:sldChg chg="new del">
        <pc:chgData name="Hiba KIAL" userId="f3c2029756a54e60" providerId="LiveId" clId="{76CB6A09-31C1-407C-9975-C59698449A25}" dt="2021-05-09T00:09:04.749" v="1461" actId="47"/>
        <pc:sldMkLst>
          <pc:docMk/>
          <pc:sldMk cId="4058602110" sldId="272"/>
        </pc:sldMkLst>
      </pc:sldChg>
      <pc:sldChg chg="addSp delSp modSp new mod modAnim">
        <pc:chgData name="Hiba KIAL" userId="f3c2029756a54e60" providerId="LiveId" clId="{76CB6A09-31C1-407C-9975-C59698449A25}" dt="2021-05-09T00:41:36.251" v="1542"/>
        <pc:sldMkLst>
          <pc:docMk/>
          <pc:sldMk cId="910064352" sldId="273"/>
        </pc:sldMkLst>
        <pc:spChg chg="mod">
          <ac:chgData name="Hiba KIAL" userId="f3c2029756a54e60" providerId="LiveId" clId="{76CB6A09-31C1-407C-9975-C59698449A25}" dt="2021-05-09T00:41:11.594" v="1541"/>
          <ac:spMkLst>
            <pc:docMk/>
            <pc:sldMk cId="910064352" sldId="273"/>
            <ac:spMk id="2" creationId="{7C05B24C-24F1-45BC-B268-1EC33A906357}"/>
          </ac:spMkLst>
        </pc:spChg>
        <pc:spChg chg="del">
          <ac:chgData name="Hiba KIAL" userId="f3c2029756a54e60" providerId="LiveId" clId="{76CB6A09-31C1-407C-9975-C59698449A25}" dt="2021-05-09T00:41:36.251" v="1542"/>
          <ac:spMkLst>
            <pc:docMk/>
            <pc:sldMk cId="910064352" sldId="273"/>
            <ac:spMk id="3" creationId="{8380E331-61EA-4FEB-841B-018787A7FDE0}"/>
          </ac:spMkLst>
        </pc:spChg>
        <pc:picChg chg="add mod">
          <ac:chgData name="Hiba KIAL" userId="f3c2029756a54e60" providerId="LiveId" clId="{76CB6A09-31C1-407C-9975-C59698449A25}" dt="2021-05-09T00:41:36.251" v="1542"/>
          <ac:picMkLst>
            <pc:docMk/>
            <pc:sldMk cId="910064352" sldId="273"/>
            <ac:picMk id="4" creationId="{B5919C9D-2F79-4A6C-AB88-45B614444695}"/>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fr-FR"/>
              <a:t>Modifiez le style du titre</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lvl1pPr algn="l">
              <a:defRPr/>
            </a:lvl1pPr>
          </a:lstStyle>
          <a:p>
            <a:fld id="{73302334-7E8B-4320-A1E2-4B05AC15A670}" type="datetimeFigureOut">
              <a:rPr lang="fr-FR" smtClean="0"/>
              <a:pPr/>
              <a:t>09/05/2021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08582E2-60D7-40E7-AECB-CED9E7320F8D}" type="slidenum">
              <a:rPr lang="fr-FR" smtClean="0"/>
              <a:pPr/>
              <a:t>‹N°›</a:t>
            </a:fld>
            <a:endParaRPr lang="fr-FR"/>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94813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1609229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762000"/>
            <a:ext cx="1971675" cy="5410200"/>
          </a:xfrm>
        </p:spPr>
        <p:txBody>
          <a:bodyPr vert="eaVert" lIns="45720" tIns="91440" rIns="45720" bIns="91440"/>
          <a:lstStyle/>
          <a:p>
            <a:r>
              <a:rPr lang="fr-FR"/>
              <a:t>Modifiez le style du titre</a:t>
            </a:r>
            <a:endParaRPr lang="en-US" dirty="0"/>
          </a:p>
        </p:txBody>
      </p:sp>
      <p:sp>
        <p:nvSpPr>
          <p:cNvPr id="3" name="Vertical Text Placeholder 2"/>
          <p:cNvSpPr>
            <a:spLocks noGrp="1"/>
          </p:cNvSpPr>
          <p:nvPr>
            <p:ph type="body" orient="vert" idx="1"/>
          </p:nvPr>
        </p:nvSpPr>
        <p:spPr>
          <a:xfrm>
            <a:off x="742951" y="762000"/>
            <a:ext cx="5686425" cy="541020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08582E2-60D7-40E7-AECB-CED9E7320F8D}" type="slidenum">
              <a:rPr lang="fr-FR" smtClean="0"/>
              <a:pPr/>
              <a:t>‹N°›</a:t>
            </a:fld>
            <a:endParaRPr lang="fr-FR"/>
          </a:p>
        </p:txBody>
      </p:sp>
      <p:cxnSp>
        <p:nvCxnSpPr>
          <p:cNvPr id="7" name="Straight Connector 6"/>
          <p:cNvCxnSpPr/>
          <p:nvPr/>
        </p:nvCxnSpPr>
        <p:spPr>
          <a:xfrm rot="5400000" flipV="1">
            <a:off x="7543800" y="173563"/>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9909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1100511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Freeform 10"/>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fr-FR"/>
              <a:t>Modifiez le style du titre</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08582E2-60D7-40E7-AECB-CED9E7320F8D}" type="slidenum">
              <a:rPr lang="fr-FR" smtClean="0"/>
              <a:pPr/>
              <a:t>‹N°›</a:t>
            </a:fld>
            <a:endParaRPr lang="fr-FR"/>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1753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499616"/>
          </a:xfrm>
        </p:spPr>
        <p:txBody>
          <a:bodyPr/>
          <a:lstStyle/>
          <a:p>
            <a:r>
              <a:rPr lang="fr-FR"/>
              <a:t>Modifiez le style du titre</a:t>
            </a:r>
            <a:endParaRPr lang="en-US" dirty="0"/>
          </a:p>
        </p:txBody>
      </p:sp>
      <p:sp>
        <p:nvSpPr>
          <p:cNvPr id="3" name="Content Placeholder 2"/>
          <p:cNvSpPr>
            <a:spLocks noGrp="1"/>
          </p:cNvSpPr>
          <p:nvPr>
            <p:ph sz="half" idx="1"/>
          </p:nvPr>
        </p:nvSpPr>
        <p:spPr>
          <a:xfrm>
            <a:off x="768096" y="2286000"/>
            <a:ext cx="3566160" cy="402336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491990" y="2286000"/>
            <a:ext cx="3566160" cy="402336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2154153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fr-FR"/>
              <a:t>Modifiez le style du titre</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768096" y="2967788"/>
            <a:ext cx="3566160" cy="334157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fr-FR"/>
              <a:t>Cliquez pour modifier les styles du texte du masque</a:t>
            </a:r>
          </a:p>
        </p:txBody>
      </p:sp>
      <p:sp>
        <p:nvSpPr>
          <p:cNvPr id="6" name="Content Placeholder 5"/>
          <p:cNvSpPr>
            <a:spLocks noGrp="1"/>
          </p:cNvSpPr>
          <p:nvPr>
            <p:ph sz="quarter" idx="4"/>
          </p:nvPr>
        </p:nvSpPr>
        <p:spPr>
          <a:xfrm>
            <a:off x="4491990" y="2967788"/>
            <a:ext cx="3566160" cy="334157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958431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357734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3004190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fr-FR"/>
              <a:t>Modifiez le style du titre</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3610564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fr-FR"/>
              <a:t>Modifiez le style du titre</a:t>
            </a:r>
            <a:endParaRPr lang="en-US" dirty="0"/>
          </a:p>
        </p:txBody>
      </p:sp>
      <p:sp>
        <p:nvSpPr>
          <p:cNvPr id="3" name="Picture Placeholder 2"/>
          <p:cNvSpPr>
            <a:spLocks noGrp="1" noChangeAspect="1"/>
          </p:cNvSpPr>
          <p:nvPr>
            <p:ph type="pic" idx="1"/>
          </p:nvPr>
        </p:nvSpPr>
        <p:spPr>
          <a:xfrm>
            <a:off x="0" y="-1"/>
            <a:ext cx="9141714" cy="4572000"/>
          </a:xfrm>
          <a:solidFill>
            <a:schemeClr val="accent1">
              <a:lumMod val="60000"/>
              <a:lumOff val="40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en-US" dirty="0"/>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08582E2-60D7-40E7-AECB-CED9E7320F8D}" type="slidenum">
              <a:rPr lang="fr-FR" smtClean="0"/>
              <a:pPr/>
              <a:t>‹N°›</a:t>
            </a:fld>
            <a:endParaRPr lang="fr-FR"/>
          </a:p>
        </p:txBody>
      </p:sp>
      <p:cxnSp>
        <p:nvCxnSpPr>
          <p:cNvPr id="8" name="Straight Connector 7"/>
          <p:cNvCxnSpPr/>
          <p:nvPr/>
        </p:nvCxnSpPr>
        <p:spPr>
          <a:xfrm flipV="1">
            <a:off x="629013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2000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585216"/>
            <a:ext cx="7290054" cy="1499616"/>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768096" y="2286000"/>
            <a:ext cx="7290055" cy="4023360"/>
          </a:xfrm>
          <a:prstGeom prst="rect">
            <a:avLst/>
          </a:prstGeom>
        </p:spPr>
        <p:txBody>
          <a:bodyPr vert="horz" lIns="45720" tIns="45720" rIns="4572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768097"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3302334-7E8B-4320-A1E2-4B05AC15A670}" type="datetimeFigureOut">
              <a:rPr lang="fr-FR" smtClean="0"/>
              <a:pPr/>
              <a:t>09/05/2021</a:t>
            </a:fld>
            <a:endParaRPr lang="fr-FR"/>
          </a:p>
        </p:txBody>
      </p:sp>
      <p:sp>
        <p:nvSpPr>
          <p:cNvPr id="5" name="Footer Placeholder 4"/>
          <p:cNvSpPr>
            <a:spLocks noGrp="1"/>
          </p:cNvSpPr>
          <p:nvPr>
            <p:ph type="ftr" sz="quarter" idx="3"/>
          </p:nvPr>
        </p:nvSpPr>
        <p:spPr>
          <a:xfrm>
            <a:off x="3632200"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fr-FR"/>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108582E2-60D7-40E7-AECB-CED9E7320F8D}" type="slidenum">
              <a:rPr lang="fr-FR" smtClean="0"/>
              <a:pPr/>
              <a:t>‹N°›</a:t>
            </a:fld>
            <a:endParaRPr lang="fr-FR"/>
          </a:p>
        </p:txBody>
      </p:sp>
      <p:cxnSp>
        <p:nvCxnSpPr>
          <p:cNvPr id="7" name="Straight Connector 6"/>
          <p:cNvCxnSpPr/>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48768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video" Target="https://www.youtube.com/embed/QOrVotzBNto?feature=oembed"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ideo" Target="https://www.youtube.com/embed/Ysgq1JaGuts?feature=oembed"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video" Target="https://www.youtube.com/embed/VDaGbysoCPs?feature=oembed"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7" name="Picture 43" descr="C:\Users\Tom\AppData\Local\Microsoft\Windows\Temporary Internet Files\Content.IE5\KVSBUKP6\MPj04373560000[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re 1"/>
          <p:cNvSpPr>
            <a:spLocks noGrp="1"/>
          </p:cNvSpPr>
          <p:nvPr>
            <p:ph type="ctrTitle"/>
          </p:nvPr>
        </p:nvSpPr>
        <p:spPr>
          <a:xfrm>
            <a:off x="-114300" y="1412776"/>
            <a:ext cx="7772400" cy="1470025"/>
          </a:xfrm>
        </p:spPr>
        <p:txBody>
          <a:bodyPr>
            <a:normAutofit/>
          </a:bodyPr>
          <a:lstStyle/>
          <a:p>
            <a:r>
              <a:rPr lang="fr-FR" sz="6600" dirty="0"/>
              <a:t>NAPA RIVER</a:t>
            </a:r>
          </a:p>
        </p:txBody>
      </p:sp>
      <p:sp>
        <p:nvSpPr>
          <p:cNvPr id="3" name="Sous-titre 2"/>
          <p:cNvSpPr>
            <a:spLocks noGrp="1"/>
          </p:cNvSpPr>
          <p:nvPr>
            <p:ph type="subTitle" idx="1"/>
          </p:nvPr>
        </p:nvSpPr>
        <p:spPr/>
        <p:txBody>
          <a:bodyPr/>
          <a:lstStyle/>
          <a:p>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1F6DBB-7866-4123-A0B1-FE2DF7C84726}"/>
              </a:ext>
            </a:extLst>
          </p:cNvPr>
          <p:cNvSpPr>
            <a:spLocks noGrp="1"/>
          </p:cNvSpPr>
          <p:nvPr>
            <p:ph type="title"/>
          </p:nvPr>
        </p:nvSpPr>
        <p:spPr/>
        <p:txBody>
          <a:bodyPr/>
          <a:lstStyle/>
          <a:p>
            <a:r>
              <a:rPr lang="en-US" dirty="0"/>
              <a:t>What is a watershed?</a:t>
            </a:r>
          </a:p>
        </p:txBody>
      </p:sp>
      <p:pic>
        <p:nvPicPr>
          <p:cNvPr id="4" name="Média en ligne 3" title="What Is A Watershed?">
            <a:hlinkClick r:id="" action="ppaction://media"/>
            <a:extLst>
              <a:ext uri="{FF2B5EF4-FFF2-40B4-BE49-F238E27FC236}">
                <a16:creationId xmlns:a16="http://schemas.microsoft.com/office/drawing/2014/main" id="{7F42A742-3CEE-4CCF-A216-845D56BC8F64}"/>
              </a:ext>
            </a:extLst>
          </p:cNvPr>
          <p:cNvPicPr>
            <a:picLocks noGrp="1" noRot="1" noChangeAspect="1"/>
          </p:cNvPicPr>
          <p:nvPr>
            <p:ph idx="1"/>
            <a:videoFile r:link="rId1"/>
          </p:nvPr>
        </p:nvPicPr>
        <p:blipFill>
          <a:blip r:embed="rId3"/>
          <a:stretch>
            <a:fillRect/>
          </a:stretch>
        </p:blipFill>
        <p:spPr>
          <a:xfrm>
            <a:off x="611560" y="2221699"/>
            <a:ext cx="7119938" cy="4022725"/>
          </a:xfrm>
          <a:prstGeom prst="rect">
            <a:avLst/>
          </a:prstGeom>
        </p:spPr>
      </p:pic>
    </p:spTree>
    <p:extLst>
      <p:ext uri="{BB962C8B-B14F-4D97-AF65-F5344CB8AC3E}">
        <p14:creationId xmlns:p14="http://schemas.microsoft.com/office/powerpoint/2010/main" val="2874027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496F27-2701-46C2-BD59-39C95F2FDA40}"/>
              </a:ext>
            </a:extLst>
          </p:cNvPr>
          <p:cNvSpPr>
            <a:spLocks noGrp="1"/>
          </p:cNvSpPr>
          <p:nvPr>
            <p:ph type="title"/>
          </p:nvPr>
        </p:nvSpPr>
        <p:spPr/>
        <p:txBody>
          <a:bodyPr/>
          <a:lstStyle/>
          <a:p>
            <a:r>
              <a:rPr lang="en-US" dirty="0"/>
              <a:t>The napa valley and it’s watersheds</a:t>
            </a:r>
          </a:p>
        </p:txBody>
      </p:sp>
      <p:sp>
        <p:nvSpPr>
          <p:cNvPr id="3" name="Espace réservé du contenu 2">
            <a:extLst>
              <a:ext uri="{FF2B5EF4-FFF2-40B4-BE49-F238E27FC236}">
                <a16:creationId xmlns:a16="http://schemas.microsoft.com/office/drawing/2014/main" id="{025C6BB9-4159-4EE6-AB0C-8C09E990BFB3}"/>
              </a:ext>
            </a:extLst>
          </p:cNvPr>
          <p:cNvSpPr>
            <a:spLocks noGrp="1"/>
          </p:cNvSpPr>
          <p:nvPr>
            <p:ph idx="1"/>
          </p:nvPr>
        </p:nvSpPr>
        <p:spPr/>
        <p:txBody>
          <a:bodyPr>
            <a:normAutofit/>
          </a:bodyPr>
          <a:lstStyle/>
          <a:p>
            <a:pPr algn="just"/>
            <a:r>
              <a:rPr lang="en-US" dirty="0"/>
              <a:t>Napa county has 3 distinct watersheds, each named after the main body of water flowing through them: </a:t>
            </a:r>
            <a:r>
              <a:rPr lang="en-US" dirty="0" err="1"/>
              <a:t>Putah</a:t>
            </a:r>
            <a:r>
              <a:rPr lang="en-US" dirty="0"/>
              <a:t> Creek Watershed, Suisun Creek Watershed, and Napa River Watershed. </a:t>
            </a:r>
          </a:p>
        </p:txBody>
      </p:sp>
      <p:pic>
        <p:nvPicPr>
          <p:cNvPr id="6146" name="Picture 2" descr="A look at the Napa River- Napa Creek Flood Protection Project For The North  Bay Watershed Association September ppt download">
            <a:extLst>
              <a:ext uri="{FF2B5EF4-FFF2-40B4-BE49-F238E27FC236}">
                <a16:creationId xmlns:a16="http://schemas.microsoft.com/office/drawing/2014/main" id="{646ECBB5-551C-41CC-82C2-6FB5446753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399" y="3491856"/>
            <a:ext cx="3707904" cy="2780928"/>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2924C699-D3CF-4965-B0CB-B076E263BBA8}"/>
              </a:ext>
            </a:extLst>
          </p:cNvPr>
          <p:cNvSpPr txBox="1"/>
          <p:nvPr/>
        </p:nvSpPr>
        <p:spPr>
          <a:xfrm>
            <a:off x="4764437" y="3339881"/>
            <a:ext cx="3096344" cy="1754326"/>
          </a:xfrm>
          <a:prstGeom prst="rect">
            <a:avLst/>
          </a:prstGeom>
          <a:noFill/>
        </p:spPr>
        <p:txBody>
          <a:bodyPr wrap="square" rtlCol="0">
            <a:spAutoFit/>
          </a:bodyPr>
          <a:lstStyle/>
          <a:p>
            <a:pPr algn="just"/>
            <a:r>
              <a:rPr lang="en-US" b="0" i="0" dirty="0">
                <a:effectLst/>
              </a:rPr>
              <a:t>The Napa River Watershed is home to 95% of the county's population and has its headwaters (beginning point) in the southern slopes of Mount Saint Helena.</a:t>
            </a:r>
            <a:endParaRPr lang="en-US" dirty="0"/>
          </a:p>
        </p:txBody>
      </p:sp>
      <p:sp>
        <p:nvSpPr>
          <p:cNvPr id="5" name="ZoneTexte 4">
            <a:extLst>
              <a:ext uri="{FF2B5EF4-FFF2-40B4-BE49-F238E27FC236}">
                <a16:creationId xmlns:a16="http://schemas.microsoft.com/office/drawing/2014/main" id="{81E1435D-855C-4084-BD6A-142DBDAA2607}"/>
              </a:ext>
            </a:extLst>
          </p:cNvPr>
          <p:cNvSpPr txBox="1"/>
          <p:nvPr/>
        </p:nvSpPr>
        <p:spPr>
          <a:xfrm>
            <a:off x="4764437" y="5229200"/>
            <a:ext cx="3124770" cy="1477328"/>
          </a:xfrm>
          <a:prstGeom prst="rect">
            <a:avLst/>
          </a:prstGeom>
          <a:noFill/>
        </p:spPr>
        <p:txBody>
          <a:bodyPr wrap="square" rtlCol="0">
            <a:spAutoFit/>
          </a:bodyPr>
          <a:lstStyle/>
          <a:p>
            <a:pPr algn="just"/>
            <a:r>
              <a:rPr lang="en-US" dirty="0"/>
              <a:t>The headwaters at Pioneer Park in Calistoga, are where water from Kimball Reservoir flows into town and begins its journey to the bay.</a:t>
            </a:r>
          </a:p>
        </p:txBody>
      </p:sp>
    </p:spTree>
    <p:extLst>
      <p:ext uri="{BB962C8B-B14F-4D97-AF65-F5344CB8AC3E}">
        <p14:creationId xmlns:p14="http://schemas.microsoft.com/office/powerpoint/2010/main" val="1517452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CD2052F-B9A2-4BF2-9AA2-9AA760C9A097}"/>
              </a:ext>
            </a:extLst>
          </p:cNvPr>
          <p:cNvSpPr>
            <a:spLocks noGrp="1"/>
          </p:cNvSpPr>
          <p:nvPr>
            <p:ph type="title"/>
          </p:nvPr>
        </p:nvSpPr>
        <p:spPr/>
        <p:txBody>
          <a:bodyPr/>
          <a:lstStyle/>
          <a:p>
            <a:r>
              <a:rPr lang="en-US" dirty="0"/>
              <a:t>Does napa river watersheds provide as much water as they are used to ?</a:t>
            </a:r>
          </a:p>
        </p:txBody>
      </p:sp>
      <p:sp>
        <p:nvSpPr>
          <p:cNvPr id="3" name="Espace réservé du contenu 2">
            <a:extLst>
              <a:ext uri="{FF2B5EF4-FFF2-40B4-BE49-F238E27FC236}">
                <a16:creationId xmlns:a16="http://schemas.microsoft.com/office/drawing/2014/main" id="{9643D95D-E8CE-4012-903F-6E9CD4214A88}"/>
              </a:ext>
            </a:extLst>
          </p:cNvPr>
          <p:cNvSpPr>
            <a:spLocks noGrp="1"/>
          </p:cNvSpPr>
          <p:nvPr>
            <p:ph idx="1"/>
          </p:nvPr>
        </p:nvSpPr>
        <p:spPr/>
        <p:txBody>
          <a:bodyPr/>
          <a:lstStyle/>
          <a:p>
            <a:r>
              <a:rPr lang="en-US" dirty="0"/>
              <a:t>In the Napa Valley, most streams have been altered since 1800, either directly, indirectly, or both. Development of the Napa Valley has been markedly accelerated in the last 40 years, compared to the previous 100 years. Which means that not only it provides just as much water as it used to but even more.</a:t>
            </a:r>
          </a:p>
        </p:txBody>
      </p:sp>
      <p:pic>
        <p:nvPicPr>
          <p:cNvPr id="7170" name="Picture 2" descr="Napa River Watershed Profile | San Francisco Estuary Institute">
            <a:extLst>
              <a:ext uri="{FF2B5EF4-FFF2-40B4-BE49-F238E27FC236}">
                <a16:creationId xmlns:a16="http://schemas.microsoft.com/office/drawing/2014/main" id="{BE8B5F95-6D92-446E-A763-292D3D7A5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764847"/>
            <a:ext cx="4136835" cy="2745681"/>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0D89C45A-6638-4AC7-9932-4B25ADDA7A51}"/>
              </a:ext>
            </a:extLst>
          </p:cNvPr>
          <p:cNvSpPr txBox="1"/>
          <p:nvPr/>
        </p:nvSpPr>
        <p:spPr>
          <a:xfrm>
            <a:off x="890723" y="6488668"/>
            <a:ext cx="2883290" cy="369332"/>
          </a:xfrm>
          <a:prstGeom prst="rect">
            <a:avLst/>
          </a:prstGeom>
          <a:noFill/>
        </p:spPr>
        <p:txBody>
          <a:bodyPr wrap="none" rtlCol="0">
            <a:spAutoFit/>
          </a:bodyPr>
          <a:lstStyle/>
          <a:p>
            <a:r>
              <a:rPr lang="en-US" dirty="0"/>
              <a:t>Napa river watershed profile</a:t>
            </a:r>
          </a:p>
        </p:txBody>
      </p:sp>
    </p:spTree>
    <p:extLst>
      <p:ext uri="{BB962C8B-B14F-4D97-AF65-F5344CB8AC3E}">
        <p14:creationId xmlns:p14="http://schemas.microsoft.com/office/powerpoint/2010/main" val="2269413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B3F6CC0-EC5A-4A0D-8296-56BED2FA7CD6}"/>
              </a:ext>
            </a:extLst>
          </p:cNvPr>
          <p:cNvSpPr>
            <a:spLocks noGrp="1"/>
          </p:cNvSpPr>
          <p:nvPr>
            <p:ph type="title"/>
          </p:nvPr>
        </p:nvSpPr>
        <p:spPr/>
        <p:txBody>
          <a:bodyPr/>
          <a:lstStyle/>
          <a:p>
            <a:r>
              <a:rPr lang="en-US" dirty="0"/>
              <a:t>The restauration process </a:t>
            </a:r>
          </a:p>
        </p:txBody>
      </p:sp>
      <p:sp>
        <p:nvSpPr>
          <p:cNvPr id="3" name="Espace réservé du contenu 2">
            <a:extLst>
              <a:ext uri="{FF2B5EF4-FFF2-40B4-BE49-F238E27FC236}">
                <a16:creationId xmlns:a16="http://schemas.microsoft.com/office/drawing/2014/main" id="{ECCC49BD-4A27-4C05-9343-C02098F56844}"/>
              </a:ext>
            </a:extLst>
          </p:cNvPr>
          <p:cNvSpPr>
            <a:spLocks noGrp="1"/>
          </p:cNvSpPr>
          <p:nvPr>
            <p:ph idx="1"/>
          </p:nvPr>
        </p:nvSpPr>
        <p:spPr>
          <a:xfrm>
            <a:off x="768095" y="2084832"/>
            <a:ext cx="7290055" cy="4023360"/>
          </a:xfrm>
        </p:spPr>
        <p:txBody>
          <a:bodyPr>
            <a:normAutofit fontScale="92500" lnSpcReduction="10000"/>
          </a:bodyPr>
          <a:lstStyle/>
          <a:p>
            <a:pPr algn="just">
              <a:buFont typeface="Wingdings" panose="05000000000000000000" pitchFamily="2" charset="2"/>
              <a:buChar char="q"/>
            </a:pPr>
            <a:r>
              <a:rPr lang="en-US" dirty="0"/>
              <a:t> Vineyard owners with property that borders the Rutherford Reach, a 4.5-mile (7.2 km) stretch of the Napa River between St. Helena and Oakville, are allowing prime land to return to a natural state in order to help preserve the ecology of the river. The project known as Rutherford Restoration Project involves 23 property owners have combined forces to provide 18 acres (73,000 m2) of land to this cause.</a:t>
            </a:r>
          </a:p>
          <a:p>
            <a:pPr algn="just">
              <a:buFont typeface="Wingdings" panose="05000000000000000000" pitchFamily="2" charset="2"/>
              <a:buChar char="q"/>
            </a:pPr>
            <a:r>
              <a:rPr lang="en-US" dirty="0"/>
              <a:t> After the restoration, native North American beaver returned to the area, establishing 3-4 beaver </a:t>
            </a:r>
            <a:r>
              <a:rPr lang="en-US" dirty="0" err="1"/>
              <a:t>dams.These</a:t>
            </a:r>
            <a:r>
              <a:rPr lang="en-US" dirty="0"/>
              <a:t> keystone species have been shown to increase fish, bird and mammal abundance and diversity in California rivers and streams. They also benefit trout and salmon by reducing sediment loads and improve water quality.</a:t>
            </a:r>
          </a:p>
          <a:p>
            <a:pPr algn="just">
              <a:buFont typeface="Wingdings" panose="05000000000000000000" pitchFamily="2" charset="2"/>
              <a:buChar char="q"/>
            </a:pPr>
            <a:r>
              <a:rPr lang="en-US" dirty="0"/>
              <a:t> The southern part of the river has also been undergoing restoration as former salt ponds along the river are being restored to their natural state.</a:t>
            </a:r>
          </a:p>
        </p:txBody>
      </p:sp>
    </p:spTree>
    <p:extLst>
      <p:ext uri="{BB962C8B-B14F-4D97-AF65-F5344CB8AC3E}">
        <p14:creationId xmlns:p14="http://schemas.microsoft.com/office/powerpoint/2010/main" val="14871393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31B98-E20D-4195-9FC4-5E61DC24895B}"/>
              </a:ext>
            </a:extLst>
          </p:cNvPr>
          <p:cNvSpPr>
            <a:spLocks noGrp="1"/>
          </p:cNvSpPr>
          <p:nvPr>
            <p:ph type="title"/>
          </p:nvPr>
        </p:nvSpPr>
        <p:spPr/>
        <p:txBody>
          <a:bodyPr/>
          <a:lstStyle/>
          <a:p>
            <a:r>
              <a:rPr lang="en-US" dirty="0"/>
              <a:t>What are the issues that napa river faces?</a:t>
            </a:r>
          </a:p>
        </p:txBody>
      </p:sp>
      <p:sp>
        <p:nvSpPr>
          <p:cNvPr id="3" name="Espace réservé du contenu 2">
            <a:extLst>
              <a:ext uri="{FF2B5EF4-FFF2-40B4-BE49-F238E27FC236}">
                <a16:creationId xmlns:a16="http://schemas.microsoft.com/office/drawing/2014/main" id="{A6527638-6350-4232-B27B-6FB545FD9626}"/>
              </a:ext>
            </a:extLst>
          </p:cNvPr>
          <p:cNvSpPr>
            <a:spLocks noGrp="1"/>
          </p:cNvSpPr>
          <p:nvPr>
            <p:ph idx="1"/>
          </p:nvPr>
        </p:nvSpPr>
        <p:spPr/>
        <p:txBody>
          <a:bodyPr>
            <a:normAutofit lnSpcReduction="10000"/>
          </a:bodyPr>
          <a:lstStyle/>
          <a:p>
            <a:pPr algn="just">
              <a:buFont typeface="Wingdings" panose="05000000000000000000" pitchFamily="2" charset="2"/>
              <a:buChar char="q"/>
            </a:pPr>
            <a:r>
              <a:rPr lang="en-US" dirty="0"/>
              <a:t> Pollution is caused by the run-off of fertilizers. During summer, algae bloom decreases the oxygen available to aquatic life.</a:t>
            </a:r>
          </a:p>
          <a:p>
            <a:pPr algn="just">
              <a:buFont typeface="Wingdings" panose="05000000000000000000" pitchFamily="2" charset="2"/>
              <a:buChar char="q"/>
            </a:pPr>
            <a:r>
              <a:rPr lang="en-US" dirty="0"/>
              <a:t> Water diversion from the streams that feed the river decreases the fresh water flow, affecting fish habitat.</a:t>
            </a:r>
          </a:p>
          <a:p>
            <a:pPr algn="just">
              <a:buFont typeface="Wingdings" panose="05000000000000000000" pitchFamily="2" charset="2"/>
              <a:buChar char="q"/>
            </a:pPr>
            <a:r>
              <a:rPr lang="en-US" dirty="0"/>
              <a:t> Stream bank erosion and removal of plant life due to development causes sedimentation.</a:t>
            </a:r>
          </a:p>
          <a:p>
            <a:pPr algn="just">
              <a:buFont typeface="Wingdings" panose="05000000000000000000" pitchFamily="2" charset="2"/>
              <a:buChar char="q"/>
            </a:pPr>
            <a:r>
              <a:rPr lang="en-US" dirty="0"/>
              <a:t> 70 to 200 thousand tons of sediments enter the Napa Valley watershed every year due to roads, development and hillside vineyards.</a:t>
            </a:r>
          </a:p>
          <a:p>
            <a:pPr algn="just">
              <a:buFont typeface="Wingdings" panose="05000000000000000000" pitchFamily="2" charset="2"/>
              <a:buChar char="q"/>
            </a:pPr>
            <a:r>
              <a:rPr lang="en-US" dirty="0"/>
              <a:t> Sediment deposits in the stream and river channels are harmful to anadromous fish, (salmon, trout and lamprey) by reducing habitat diversity, filling in gravel used as spawning beds, and decreasing the food supply for fish</a:t>
            </a:r>
          </a:p>
        </p:txBody>
      </p:sp>
    </p:spTree>
    <p:extLst>
      <p:ext uri="{BB962C8B-B14F-4D97-AF65-F5344CB8AC3E}">
        <p14:creationId xmlns:p14="http://schemas.microsoft.com/office/powerpoint/2010/main" val="238366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1EC33D-A13B-48DA-8B9F-D6032D1ACAB9}"/>
              </a:ext>
            </a:extLst>
          </p:cNvPr>
          <p:cNvSpPr>
            <a:spLocks noGrp="1"/>
          </p:cNvSpPr>
          <p:nvPr>
            <p:ph type="title"/>
          </p:nvPr>
        </p:nvSpPr>
        <p:spPr/>
        <p:txBody>
          <a:bodyPr>
            <a:normAutofit fontScale="90000"/>
          </a:bodyPr>
          <a:lstStyle/>
          <a:p>
            <a:r>
              <a:rPr lang="en-US" dirty="0"/>
              <a:t>The point of view of the stakeholders &amp; potential solutions provided</a:t>
            </a:r>
          </a:p>
        </p:txBody>
      </p:sp>
      <p:sp>
        <p:nvSpPr>
          <p:cNvPr id="3" name="Espace réservé du contenu 2">
            <a:extLst>
              <a:ext uri="{FF2B5EF4-FFF2-40B4-BE49-F238E27FC236}">
                <a16:creationId xmlns:a16="http://schemas.microsoft.com/office/drawing/2014/main" id="{079F23CD-2722-4A0E-A221-46622904FD3B}"/>
              </a:ext>
            </a:extLst>
          </p:cNvPr>
          <p:cNvSpPr>
            <a:spLocks noGrp="1"/>
          </p:cNvSpPr>
          <p:nvPr>
            <p:ph idx="1"/>
          </p:nvPr>
        </p:nvSpPr>
        <p:spPr>
          <a:xfrm>
            <a:off x="768096" y="1916832"/>
            <a:ext cx="7290055" cy="4023360"/>
          </a:xfrm>
        </p:spPr>
        <p:txBody>
          <a:bodyPr/>
          <a:lstStyle/>
          <a:p>
            <a:pPr algn="just"/>
            <a:r>
              <a:rPr lang="en-US" dirty="0"/>
              <a:t>In Napa, government and community united to develop and implement a unique, innovative, scientifically based approach based on “Living River” objectives to alleviate flooding and simultaneously  improve the health of the river, build a river community and revitalize the waterfront. </a:t>
            </a:r>
          </a:p>
          <a:p>
            <a:endParaRPr lang="en-US" dirty="0"/>
          </a:p>
        </p:txBody>
      </p:sp>
      <p:pic>
        <p:nvPicPr>
          <p:cNvPr id="8194" name="Picture 2">
            <a:extLst>
              <a:ext uri="{FF2B5EF4-FFF2-40B4-BE49-F238E27FC236}">
                <a16:creationId xmlns:a16="http://schemas.microsoft.com/office/drawing/2014/main" id="{84390911-0C44-455D-BBA5-6E805AC3F5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356992"/>
            <a:ext cx="3995936" cy="2996952"/>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699B6BB4-7D5B-46B5-8984-053020FB1671}"/>
              </a:ext>
            </a:extLst>
          </p:cNvPr>
          <p:cNvSpPr txBox="1"/>
          <p:nvPr/>
        </p:nvSpPr>
        <p:spPr>
          <a:xfrm>
            <a:off x="768096" y="6272784"/>
            <a:ext cx="4062215" cy="646331"/>
          </a:xfrm>
          <a:prstGeom prst="rect">
            <a:avLst/>
          </a:prstGeom>
          <a:noFill/>
        </p:spPr>
        <p:txBody>
          <a:bodyPr wrap="square" rtlCol="0">
            <a:spAutoFit/>
          </a:bodyPr>
          <a:lstStyle/>
          <a:p>
            <a:r>
              <a:rPr lang="en-US" dirty="0"/>
              <a:t>Beaver Lodge on </a:t>
            </a:r>
            <a:r>
              <a:rPr lang="en-US" dirty="0" err="1"/>
              <a:t>Tulucay</a:t>
            </a:r>
            <a:r>
              <a:rPr lang="en-US" dirty="0"/>
              <a:t> Creek at </a:t>
            </a:r>
            <a:r>
              <a:rPr lang="en-US" dirty="0" err="1"/>
              <a:t>Soscol</a:t>
            </a:r>
            <a:r>
              <a:rPr lang="en-US" dirty="0"/>
              <a:t> Avenue in downtown Napa</a:t>
            </a:r>
          </a:p>
        </p:txBody>
      </p:sp>
    </p:spTree>
    <p:extLst>
      <p:ext uri="{BB962C8B-B14F-4D97-AF65-F5344CB8AC3E}">
        <p14:creationId xmlns:p14="http://schemas.microsoft.com/office/powerpoint/2010/main" val="17529611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18D6E8-A930-4989-89F0-CD0EB4970367}"/>
              </a:ext>
            </a:extLst>
          </p:cNvPr>
          <p:cNvSpPr>
            <a:spLocks noGrp="1"/>
          </p:cNvSpPr>
          <p:nvPr>
            <p:ph type="title"/>
          </p:nvPr>
        </p:nvSpPr>
        <p:spPr/>
        <p:txBody>
          <a:bodyPr>
            <a:normAutofit/>
          </a:bodyPr>
          <a:lstStyle/>
          <a:p>
            <a:r>
              <a:rPr lang="en-US" dirty="0"/>
              <a:t>What it will take to implement a solution</a:t>
            </a:r>
          </a:p>
        </p:txBody>
      </p:sp>
      <p:sp>
        <p:nvSpPr>
          <p:cNvPr id="3" name="Espace réservé du contenu 2">
            <a:extLst>
              <a:ext uri="{FF2B5EF4-FFF2-40B4-BE49-F238E27FC236}">
                <a16:creationId xmlns:a16="http://schemas.microsoft.com/office/drawing/2014/main" id="{6CAB4A25-AA11-4C44-8614-A00FC4E561F6}"/>
              </a:ext>
            </a:extLst>
          </p:cNvPr>
          <p:cNvSpPr>
            <a:spLocks noGrp="1"/>
          </p:cNvSpPr>
          <p:nvPr>
            <p:ph idx="1"/>
          </p:nvPr>
        </p:nvSpPr>
        <p:spPr>
          <a:xfrm>
            <a:off x="768096" y="2084832"/>
            <a:ext cx="7290055" cy="4023360"/>
          </a:xfrm>
        </p:spPr>
        <p:txBody>
          <a:bodyPr/>
          <a:lstStyle/>
          <a:p>
            <a:pPr algn="just"/>
            <a:r>
              <a:rPr lang="en-US" dirty="0"/>
              <a:t>It will actually take the use of geomorphic principles involving river channel geometry and sediment transport dynamics, taking into account the differences between estuarine and riverine reaches; to maintain a long-term, sustaining river ecosystem and solve the issues discussed previously and to adapt to the solutions provided.</a:t>
            </a:r>
          </a:p>
        </p:txBody>
      </p:sp>
      <p:pic>
        <p:nvPicPr>
          <p:cNvPr id="9218" name="Picture 2">
            <a:extLst>
              <a:ext uri="{FF2B5EF4-FFF2-40B4-BE49-F238E27FC236}">
                <a16:creationId xmlns:a16="http://schemas.microsoft.com/office/drawing/2014/main" id="{AE4BD78C-2911-4D67-BE8E-DE583FC000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584448"/>
            <a:ext cx="4295775" cy="2790825"/>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4448EA40-7A7C-463A-A421-C18AEDC85A8A}"/>
              </a:ext>
            </a:extLst>
          </p:cNvPr>
          <p:cNvSpPr txBox="1"/>
          <p:nvPr/>
        </p:nvSpPr>
        <p:spPr>
          <a:xfrm>
            <a:off x="768096" y="6272784"/>
            <a:ext cx="4427271" cy="646331"/>
          </a:xfrm>
          <a:prstGeom prst="rect">
            <a:avLst/>
          </a:prstGeom>
          <a:noFill/>
        </p:spPr>
        <p:txBody>
          <a:bodyPr wrap="square" rtlCol="0">
            <a:spAutoFit/>
          </a:bodyPr>
          <a:lstStyle/>
          <a:p>
            <a:r>
              <a:rPr lang="en-US" dirty="0"/>
              <a:t>May 2014 photo of beaver gathering shore grasses on the Napa River</a:t>
            </a:r>
          </a:p>
        </p:txBody>
      </p:sp>
    </p:spTree>
    <p:extLst>
      <p:ext uri="{BB962C8B-B14F-4D97-AF65-F5344CB8AC3E}">
        <p14:creationId xmlns:p14="http://schemas.microsoft.com/office/powerpoint/2010/main" val="22201191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72A6E1-43B5-4A37-AA90-7B92DD0895B6}"/>
              </a:ext>
            </a:extLst>
          </p:cNvPr>
          <p:cNvSpPr>
            <a:spLocks noGrp="1"/>
          </p:cNvSpPr>
          <p:nvPr>
            <p:ph type="title"/>
          </p:nvPr>
        </p:nvSpPr>
        <p:spPr/>
        <p:txBody>
          <a:bodyPr/>
          <a:lstStyle/>
          <a:p>
            <a:r>
              <a:rPr lang="en-US" dirty="0"/>
              <a:t>Images</a:t>
            </a:r>
          </a:p>
        </p:txBody>
      </p:sp>
      <p:sp>
        <p:nvSpPr>
          <p:cNvPr id="3" name="Espace réservé du contenu 2">
            <a:extLst>
              <a:ext uri="{FF2B5EF4-FFF2-40B4-BE49-F238E27FC236}">
                <a16:creationId xmlns:a16="http://schemas.microsoft.com/office/drawing/2014/main" id="{5C19A7EA-308A-42E5-A64E-7224B0108F1A}"/>
              </a:ext>
            </a:extLst>
          </p:cNvPr>
          <p:cNvSpPr>
            <a:spLocks noGrp="1"/>
          </p:cNvSpPr>
          <p:nvPr>
            <p:ph idx="1"/>
          </p:nvPr>
        </p:nvSpPr>
        <p:spPr/>
        <p:txBody>
          <a:bodyPr/>
          <a:lstStyle/>
          <a:p>
            <a:endParaRPr lang="en-US" dirty="0"/>
          </a:p>
        </p:txBody>
      </p:sp>
      <p:pic>
        <p:nvPicPr>
          <p:cNvPr id="10242" name="Picture 2" descr="How to Enjoy the Napa River - The Visit Napa Valley Blog">
            <a:extLst>
              <a:ext uri="{FF2B5EF4-FFF2-40B4-BE49-F238E27FC236}">
                <a16:creationId xmlns:a16="http://schemas.microsoft.com/office/drawing/2014/main" id="{A91BC98E-8EFB-411C-937A-6237ADCC66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586" y="1844824"/>
            <a:ext cx="3560330" cy="2376643"/>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Slow going for Napa's Riverfront, but tenants are on the way | Local News |  napavalleyregister.com">
            <a:extLst>
              <a:ext uri="{FF2B5EF4-FFF2-40B4-BE49-F238E27FC236}">
                <a16:creationId xmlns:a16="http://schemas.microsoft.com/office/drawing/2014/main" id="{38AFD596-6BFB-4DB8-929B-147E6C19F8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8426" y="1831261"/>
            <a:ext cx="3813653" cy="2389889"/>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Friends of the Napa River">
            <a:extLst>
              <a:ext uri="{FF2B5EF4-FFF2-40B4-BE49-F238E27FC236}">
                <a16:creationId xmlns:a16="http://schemas.microsoft.com/office/drawing/2014/main" id="{58214704-5111-4AF6-8638-F4F90ACFD9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586" y="4297935"/>
            <a:ext cx="3131840" cy="2087893"/>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Path along the Napa River - Picture of RiverPointe Napa Valley Resort, Napa  - Tripadvisor">
            <a:extLst>
              <a:ext uri="{FF2B5EF4-FFF2-40B4-BE49-F238E27FC236}">
                <a16:creationId xmlns:a16="http://schemas.microsoft.com/office/drawing/2014/main" id="{6E722992-4930-43C9-9548-F62DBA77913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9936" y="4297681"/>
            <a:ext cx="2862949" cy="2087894"/>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If You Want an Easy-to-Moderate Walk | | napavalleyregister.com">
            <a:extLst>
              <a:ext uri="{FF2B5EF4-FFF2-40B4-BE49-F238E27FC236}">
                <a16:creationId xmlns:a16="http://schemas.microsoft.com/office/drawing/2014/main" id="{BCD81BC8-B0B0-4C0E-A564-E64003228CE1}"/>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43491"/>
          <a:stretch/>
        </p:blipFill>
        <p:spPr bwMode="auto">
          <a:xfrm>
            <a:off x="6840252" y="4297680"/>
            <a:ext cx="1301827" cy="20878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2129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C2ED28-AA00-433A-8EB4-89F5F9066B94}"/>
              </a:ext>
            </a:extLst>
          </p:cNvPr>
          <p:cNvSpPr>
            <a:spLocks noGrp="1"/>
          </p:cNvSpPr>
          <p:nvPr>
            <p:ph type="title"/>
          </p:nvPr>
        </p:nvSpPr>
        <p:spPr/>
        <p:txBody>
          <a:bodyPr/>
          <a:lstStyle/>
          <a:p>
            <a:r>
              <a:rPr lang="en-US" dirty="0"/>
              <a:t>Thanks for your attention</a:t>
            </a:r>
          </a:p>
        </p:txBody>
      </p:sp>
      <p:sp>
        <p:nvSpPr>
          <p:cNvPr id="3" name="Espace réservé du contenu 2">
            <a:extLst>
              <a:ext uri="{FF2B5EF4-FFF2-40B4-BE49-F238E27FC236}">
                <a16:creationId xmlns:a16="http://schemas.microsoft.com/office/drawing/2014/main" id="{D744645C-E4CB-46AB-89C3-6A1AC06D8DBA}"/>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32794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360EC5D-109E-482D-9F0D-F2F7BBC7CF37}"/>
              </a:ext>
            </a:extLst>
          </p:cNvPr>
          <p:cNvSpPr>
            <a:spLocks noGrp="1"/>
          </p:cNvSpPr>
          <p:nvPr>
            <p:ph type="title"/>
          </p:nvPr>
        </p:nvSpPr>
        <p:spPr/>
        <p:txBody>
          <a:bodyPr/>
          <a:lstStyle/>
          <a:p>
            <a:r>
              <a:rPr lang="en-US" dirty="0"/>
              <a:t>This presentation will be Answering these question !!</a:t>
            </a:r>
            <a:r>
              <a:rPr lang="fr-FR" dirty="0"/>
              <a:t> </a:t>
            </a:r>
          </a:p>
        </p:txBody>
      </p:sp>
      <p:sp>
        <p:nvSpPr>
          <p:cNvPr id="3" name="Espace réservé du contenu 2">
            <a:extLst>
              <a:ext uri="{FF2B5EF4-FFF2-40B4-BE49-F238E27FC236}">
                <a16:creationId xmlns:a16="http://schemas.microsoft.com/office/drawing/2014/main" id="{3562C2B2-C475-4D9C-9905-09C659D10BC6}"/>
              </a:ext>
            </a:extLst>
          </p:cNvPr>
          <p:cNvSpPr>
            <a:spLocks noGrp="1"/>
          </p:cNvSpPr>
          <p:nvPr>
            <p:ph idx="1"/>
          </p:nvPr>
        </p:nvSpPr>
        <p:spPr/>
        <p:txBody>
          <a:bodyPr>
            <a:normAutofit fontScale="85000" lnSpcReduction="20000"/>
          </a:bodyPr>
          <a:lstStyle/>
          <a:p>
            <a:pPr algn="just">
              <a:buFont typeface="Wingdings" panose="05000000000000000000" pitchFamily="2" charset="2"/>
              <a:buChar char="q"/>
            </a:pPr>
            <a:r>
              <a:rPr lang="en-US" dirty="0"/>
              <a:t>Where it’s located? </a:t>
            </a:r>
          </a:p>
          <a:p>
            <a:pPr algn="just">
              <a:buFont typeface="Wingdings" panose="05000000000000000000" pitchFamily="2" charset="2"/>
              <a:buChar char="q"/>
            </a:pPr>
            <a:r>
              <a:rPr lang="en-US" dirty="0"/>
              <a:t>What it looks like?</a:t>
            </a:r>
          </a:p>
          <a:p>
            <a:pPr algn="just">
              <a:buFont typeface="Wingdings" panose="05000000000000000000" pitchFamily="2" charset="2"/>
              <a:buChar char="q"/>
            </a:pPr>
            <a:r>
              <a:rPr lang="en-US" dirty="0"/>
              <a:t>Where it starts and ends?</a:t>
            </a:r>
          </a:p>
          <a:p>
            <a:pPr algn="just">
              <a:buFont typeface="Wingdings" panose="05000000000000000000" pitchFamily="2" charset="2"/>
              <a:buChar char="q"/>
            </a:pPr>
            <a:r>
              <a:rPr lang="en-US" dirty="0"/>
              <a:t>The source of its water?</a:t>
            </a:r>
          </a:p>
          <a:p>
            <a:pPr algn="just">
              <a:buFont typeface="Wingdings" panose="05000000000000000000" pitchFamily="2" charset="2"/>
              <a:buChar char="q"/>
            </a:pPr>
            <a:r>
              <a:rPr lang="en-US" dirty="0"/>
              <a:t>Who and what it provides water for?</a:t>
            </a:r>
          </a:p>
          <a:p>
            <a:pPr algn="just">
              <a:buFont typeface="Wingdings" panose="05000000000000000000" pitchFamily="2" charset="2"/>
              <a:buChar char="q"/>
            </a:pPr>
            <a:r>
              <a:rPr lang="en-US" dirty="0"/>
              <a:t>Does it provide as much water as it used to?</a:t>
            </a:r>
          </a:p>
          <a:p>
            <a:pPr algn="just">
              <a:buFont typeface="Wingdings" panose="05000000000000000000" pitchFamily="2" charset="2"/>
              <a:buChar char="q"/>
            </a:pPr>
            <a:r>
              <a:rPr lang="en-US" dirty="0"/>
              <a:t>What the issues are?</a:t>
            </a:r>
          </a:p>
          <a:p>
            <a:pPr algn="just">
              <a:buFont typeface="Wingdings" panose="05000000000000000000" pitchFamily="2" charset="2"/>
              <a:buChar char="q"/>
            </a:pPr>
            <a:r>
              <a:rPr lang="en-US" dirty="0"/>
              <a:t>Who the stakeholders are?</a:t>
            </a:r>
          </a:p>
          <a:p>
            <a:pPr algn="just">
              <a:buFont typeface="Wingdings" panose="05000000000000000000" pitchFamily="2" charset="2"/>
              <a:buChar char="q"/>
            </a:pPr>
            <a:r>
              <a:rPr lang="en-US" dirty="0"/>
              <a:t>Their points of view.</a:t>
            </a:r>
          </a:p>
          <a:p>
            <a:pPr algn="just">
              <a:buFont typeface="Wingdings" panose="05000000000000000000" pitchFamily="2" charset="2"/>
              <a:buChar char="q"/>
            </a:pPr>
            <a:r>
              <a:rPr lang="en-US" dirty="0"/>
              <a:t>Potential solutions to the issues.</a:t>
            </a:r>
          </a:p>
          <a:p>
            <a:pPr algn="just">
              <a:buFont typeface="Wingdings" panose="05000000000000000000" pitchFamily="2" charset="2"/>
              <a:buChar char="q"/>
            </a:pPr>
            <a:r>
              <a:rPr lang="en-US" dirty="0"/>
              <a:t>What it will take to implement a solution?</a:t>
            </a:r>
            <a:endParaRPr lang="fr-FR" dirty="0"/>
          </a:p>
        </p:txBody>
      </p:sp>
    </p:spTree>
    <p:extLst>
      <p:ext uri="{BB962C8B-B14F-4D97-AF65-F5344CB8AC3E}">
        <p14:creationId xmlns:p14="http://schemas.microsoft.com/office/powerpoint/2010/main" val="884126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DDDDCD1-7426-4B4A-B425-073D363659C2}"/>
              </a:ext>
            </a:extLst>
          </p:cNvPr>
          <p:cNvSpPr>
            <a:spLocks noGrp="1"/>
          </p:cNvSpPr>
          <p:nvPr>
            <p:ph type="title"/>
          </p:nvPr>
        </p:nvSpPr>
        <p:spPr/>
        <p:txBody>
          <a:bodyPr/>
          <a:lstStyle/>
          <a:p>
            <a:r>
              <a:rPr lang="en-US" dirty="0"/>
              <a:t>Napa river’s location</a:t>
            </a:r>
          </a:p>
        </p:txBody>
      </p:sp>
      <p:sp>
        <p:nvSpPr>
          <p:cNvPr id="3" name="Espace réservé du contenu 2">
            <a:extLst>
              <a:ext uri="{FF2B5EF4-FFF2-40B4-BE49-F238E27FC236}">
                <a16:creationId xmlns:a16="http://schemas.microsoft.com/office/drawing/2014/main" id="{0C6F9988-1753-43E3-ABB9-DF843CFCF5B3}"/>
              </a:ext>
            </a:extLst>
          </p:cNvPr>
          <p:cNvSpPr>
            <a:spLocks noGrp="1"/>
          </p:cNvSpPr>
          <p:nvPr>
            <p:ph idx="1"/>
          </p:nvPr>
        </p:nvSpPr>
        <p:spPr>
          <a:xfrm>
            <a:off x="581793" y="5629276"/>
            <a:ext cx="3990207" cy="1287016"/>
          </a:xfrm>
        </p:spPr>
        <p:txBody>
          <a:bodyPr/>
          <a:lstStyle/>
          <a:p>
            <a:pPr algn="just"/>
            <a:r>
              <a:rPr lang="en-US" dirty="0"/>
              <a:t>The Napa River is a river approximately 55 miles (89 km) long in the U.S. state of California. </a:t>
            </a:r>
            <a:endParaRPr lang="fr-FR" dirty="0"/>
          </a:p>
        </p:txBody>
      </p:sp>
      <p:pic>
        <p:nvPicPr>
          <p:cNvPr id="1026" name="Picture 2" descr="Napa River is located in California">
            <a:extLst>
              <a:ext uri="{FF2B5EF4-FFF2-40B4-BE49-F238E27FC236}">
                <a16:creationId xmlns:a16="http://schemas.microsoft.com/office/drawing/2014/main" id="{5F0D8A31-1723-44F6-ABB3-D147A993B2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219" y="2084832"/>
            <a:ext cx="2952328" cy="3381245"/>
          </a:xfrm>
          <a:prstGeom prst="rect">
            <a:avLst/>
          </a:prstGeom>
          <a:noFill/>
          <a:extLst>
            <a:ext uri="{909E8E84-426E-40DD-AFC4-6F175D3DCCD1}">
              <a14:hiddenFill xmlns:a14="http://schemas.microsoft.com/office/drawing/2010/main">
                <a:solidFill>
                  <a:srgbClr val="FFFFFF"/>
                </a:solidFill>
              </a14:hiddenFill>
            </a:ext>
          </a:extLst>
        </p:spPr>
      </p:pic>
      <p:sp>
        <p:nvSpPr>
          <p:cNvPr id="4" name="Ellipse 3">
            <a:extLst>
              <a:ext uri="{FF2B5EF4-FFF2-40B4-BE49-F238E27FC236}">
                <a16:creationId xmlns:a16="http://schemas.microsoft.com/office/drawing/2014/main" id="{3B45C018-9F9F-4CDB-AC1C-967DB7B001C6}"/>
              </a:ext>
            </a:extLst>
          </p:cNvPr>
          <p:cNvSpPr/>
          <p:nvPr/>
        </p:nvSpPr>
        <p:spPr>
          <a:xfrm>
            <a:off x="1115616" y="3429000"/>
            <a:ext cx="144016" cy="144016"/>
          </a:xfrm>
          <a:prstGeom prst="ellipse">
            <a:avLst/>
          </a:prstGeom>
          <a:noFill/>
          <a:ln w="381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cxnSp>
        <p:nvCxnSpPr>
          <p:cNvPr id="6" name="Connecteur droit 5">
            <a:extLst>
              <a:ext uri="{FF2B5EF4-FFF2-40B4-BE49-F238E27FC236}">
                <a16:creationId xmlns:a16="http://schemas.microsoft.com/office/drawing/2014/main" id="{99DFEA9E-BCFE-40AB-A8C8-660DD488E69C}"/>
              </a:ext>
            </a:extLst>
          </p:cNvPr>
          <p:cNvCxnSpPr>
            <a:stCxn id="4" idx="0"/>
          </p:cNvCxnSpPr>
          <p:nvPr/>
        </p:nvCxnSpPr>
        <p:spPr>
          <a:xfrm flipV="1">
            <a:off x="1187624" y="2276872"/>
            <a:ext cx="4032448" cy="115212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Connecteur droit 7">
            <a:extLst>
              <a:ext uri="{FF2B5EF4-FFF2-40B4-BE49-F238E27FC236}">
                <a16:creationId xmlns:a16="http://schemas.microsoft.com/office/drawing/2014/main" id="{A5CA94DD-E66C-4A3F-BCC5-4BC6814B1861}"/>
              </a:ext>
            </a:extLst>
          </p:cNvPr>
          <p:cNvCxnSpPr>
            <a:cxnSpLocks/>
            <a:stCxn id="4" idx="4"/>
          </p:cNvCxnSpPr>
          <p:nvPr/>
        </p:nvCxnSpPr>
        <p:spPr>
          <a:xfrm>
            <a:off x="1187624" y="3573016"/>
            <a:ext cx="4133024" cy="93610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1028" name="Picture 4" descr="North San Pablo Bay Watershed Finder">
            <a:extLst>
              <a:ext uri="{FF2B5EF4-FFF2-40B4-BE49-F238E27FC236}">
                <a16:creationId xmlns:a16="http://schemas.microsoft.com/office/drawing/2014/main" id="{17F26A1B-E6B0-46EE-A444-AB27FEBF503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395" t="1" r="2096" b="-2"/>
          <a:stretch/>
        </p:blipFill>
        <p:spPr bwMode="auto">
          <a:xfrm rot="5400000">
            <a:off x="5070134" y="1442103"/>
            <a:ext cx="3240360" cy="3757769"/>
          </a:xfrm>
          <a:prstGeom prst="ellipse">
            <a:avLst/>
          </a:prstGeom>
          <a:noFill/>
          <a:extLst>
            <a:ext uri="{909E8E84-426E-40DD-AFC4-6F175D3DCCD1}">
              <a14:hiddenFill xmlns:a14="http://schemas.microsoft.com/office/drawing/2010/main">
                <a:solidFill>
                  <a:srgbClr val="FFFFFF"/>
                </a:solidFill>
              </a14:hiddenFill>
            </a:ext>
          </a:extLst>
        </p:spPr>
      </p:pic>
      <p:sp>
        <p:nvSpPr>
          <p:cNvPr id="10" name="Ellipse 9">
            <a:extLst>
              <a:ext uri="{FF2B5EF4-FFF2-40B4-BE49-F238E27FC236}">
                <a16:creationId xmlns:a16="http://schemas.microsoft.com/office/drawing/2014/main" id="{26D433B6-7685-4F10-A3BA-E0137DDF4F70}"/>
              </a:ext>
            </a:extLst>
          </p:cNvPr>
          <p:cNvSpPr/>
          <p:nvPr/>
        </p:nvSpPr>
        <p:spPr>
          <a:xfrm>
            <a:off x="4768289" y="1700808"/>
            <a:ext cx="3800910" cy="3240360"/>
          </a:xfrm>
          <a:prstGeom prst="ellipse">
            <a:avLst/>
          </a:prstGeom>
          <a:noFill/>
          <a:ln w="28575"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n-US"/>
          </a:p>
        </p:txBody>
      </p:sp>
    </p:spTree>
    <p:extLst>
      <p:ext uri="{BB962C8B-B14F-4D97-AF65-F5344CB8AC3E}">
        <p14:creationId xmlns:p14="http://schemas.microsoft.com/office/powerpoint/2010/main" val="29497687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8CFFA3-8CC1-4AED-B9CD-52BE52AAE9AD}"/>
              </a:ext>
            </a:extLst>
          </p:cNvPr>
          <p:cNvSpPr>
            <a:spLocks noGrp="1"/>
          </p:cNvSpPr>
          <p:nvPr>
            <p:ph type="title"/>
          </p:nvPr>
        </p:nvSpPr>
        <p:spPr/>
        <p:txBody>
          <a:bodyPr/>
          <a:lstStyle/>
          <a:p>
            <a:r>
              <a:rPr lang="en-US" dirty="0"/>
              <a:t>Napa River Aerial view images</a:t>
            </a:r>
          </a:p>
        </p:txBody>
      </p:sp>
      <p:sp>
        <p:nvSpPr>
          <p:cNvPr id="3" name="Espace réservé du contenu 2">
            <a:extLst>
              <a:ext uri="{FF2B5EF4-FFF2-40B4-BE49-F238E27FC236}">
                <a16:creationId xmlns:a16="http://schemas.microsoft.com/office/drawing/2014/main" id="{B40FFF13-C2A7-454C-99EC-7DC3E672A3CA}"/>
              </a:ext>
            </a:extLst>
          </p:cNvPr>
          <p:cNvSpPr>
            <a:spLocks noGrp="1"/>
          </p:cNvSpPr>
          <p:nvPr>
            <p:ph idx="1"/>
          </p:nvPr>
        </p:nvSpPr>
        <p:spPr>
          <a:xfrm>
            <a:off x="395536" y="5552665"/>
            <a:ext cx="3299847" cy="720119"/>
          </a:xfrm>
        </p:spPr>
        <p:txBody>
          <a:bodyPr>
            <a:normAutofit fontScale="85000" lnSpcReduction="10000"/>
          </a:bodyPr>
          <a:lstStyle/>
          <a:p>
            <a:pPr algn="just"/>
            <a:r>
              <a:rPr lang="en-US" b="0" i="0" dirty="0">
                <a:solidFill>
                  <a:srgbClr val="202122"/>
                </a:solidFill>
                <a:effectLst/>
                <a:latin typeface="Arial" panose="020B0604020202020204" pitchFamily="34" charset="0"/>
              </a:rPr>
              <a:t>Aerial view of the southern end of the Napa River in Napa County, California, USA.</a:t>
            </a:r>
            <a:endParaRPr lang="en-US" dirty="0"/>
          </a:p>
        </p:txBody>
      </p:sp>
      <p:pic>
        <p:nvPicPr>
          <p:cNvPr id="2050" name="Picture 2">
            <a:extLst>
              <a:ext uri="{FF2B5EF4-FFF2-40B4-BE49-F238E27FC236}">
                <a16:creationId xmlns:a16="http://schemas.microsoft.com/office/drawing/2014/main" id="{6D952B24-62B6-432D-B934-D95EF78368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916832"/>
            <a:ext cx="5327297" cy="3555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64797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5E7BEC1-4BEC-40B2-A0CA-81F807668D1B}"/>
              </a:ext>
            </a:extLst>
          </p:cNvPr>
          <p:cNvSpPr>
            <a:spLocks noGrp="1"/>
          </p:cNvSpPr>
          <p:nvPr>
            <p:ph type="title"/>
          </p:nvPr>
        </p:nvSpPr>
        <p:spPr/>
        <p:txBody>
          <a:bodyPr/>
          <a:lstStyle/>
          <a:p>
            <a:r>
              <a:rPr lang="en-US" dirty="0"/>
              <a:t>Napa River Aerial view images</a:t>
            </a:r>
          </a:p>
        </p:txBody>
      </p:sp>
      <p:sp>
        <p:nvSpPr>
          <p:cNvPr id="3" name="Espace réservé du contenu 2">
            <a:extLst>
              <a:ext uri="{FF2B5EF4-FFF2-40B4-BE49-F238E27FC236}">
                <a16:creationId xmlns:a16="http://schemas.microsoft.com/office/drawing/2014/main" id="{55534A40-6036-4199-9D33-E2600D78360A}"/>
              </a:ext>
            </a:extLst>
          </p:cNvPr>
          <p:cNvSpPr>
            <a:spLocks noGrp="1"/>
          </p:cNvSpPr>
          <p:nvPr>
            <p:ph idx="1"/>
          </p:nvPr>
        </p:nvSpPr>
        <p:spPr>
          <a:xfrm>
            <a:off x="538561" y="5517232"/>
            <a:ext cx="4321471" cy="1080120"/>
          </a:xfrm>
        </p:spPr>
        <p:txBody>
          <a:bodyPr>
            <a:normAutofit/>
          </a:bodyPr>
          <a:lstStyle/>
          <a:p>
            <a:pPr algn="just"/>
            <a:r>
              <a:rPr lang="en-US" dirty="0"/>
              <a:t>Aerial view of the flatwater section of the Napa River where it divides Vallejo, California.</a:t>
            </a:r>
          </a:p>
        </p:txBody>
      </p:sp>
      <p:pic>
        <p:nvPicPr>
          <p:cNvPr id="3074" name="Picture 2">
            <a:extLst>
              <a:ext uri="{FF2B5EF4-FFF2-40B4-BE49-F238E27FC236}">
                <a16:creationId xmlns:a16="http://schemas.microsoft.com/office/drawing/2014/main" id="{31B8012B-C169-41AE-ABFF-06B7A36E8A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988840"/>
            <a:ext cx="6012160" cy="3381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3539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0090B0A-7DC8-46A8-8C23-0F32C5FD4B59}"/>
              </a:ext>
            </a:extLst>
          </p:cNvPr>
          <p:cNvSpPr>
            <a:spLocks noGrp="1"/>
          </p:cNvSpPr>
          <p:nvPr>
            <p:ph type="title"/>
          </p:nvPr>
        </p:nvSpPr>
        <p:spPr/>
        <p:txBody>
          <a:bodyPr/>
          <a:lstStyle/>
          <a:p>
            <a:r>
              <a:rPr lang="en-US" dirty="0"/>
              <a:t>Napa River Aerial view (drone video)</a:t>
            </a:r>
          </a:p>
        </p:txBody>
      </p:sp>
      <p:pic>
        <p:nvPicPr>
          <p:cNvPr id="4" name="Média en ligne 3" title="Napa River Drone View">
            <a:hlinkClick r:id="" action="ppaction://media"/>
            <a:extLst>
              <a:ext uri="{FF2B5EF4-FFF2-40B4-BE49-F238E27FC236}">
                <a16:creationId xmlns:a16="http://schemas.microsoft.com/office/drawing/2014/main" id="{3F790ADB-4487-46C8-A9C7-294F405E4111}"/>
              </a:ext>
            </a:extLst>
          </p:cNvPr>
          <p:cNvPicPr>
            <a:picLocks noGrp="1" noRot="1" noChangeAspect="1"/>
          </p:cNvPicPr>
          <p:nvPr>
            <p:ph idx="1"/>
            <a:videoFile r:link="rId1"/>
          </p:nvPr>
        </p:nvPicPr>
        <p:blipFill>
          <a:blip r:embed="rId3"/>
          <a:stretch>
            <a:fillRect/>
          </a:stretch>
        </p:blipFill>
        <p:spPr>
          <a:xfrm>
            <a:off x="854075" y="2286000"/>
            <a:ext cx="7119938" cy="4022725"/>
          </a:xfrm>
          <a:prstGeom prst="rect">
            <a:avLst/>
          </a:prstGeom>
        </p:spPr>
      </p:pic>
    </p:spTree>
    <p:extLst>
      <p:ext uri="{BB962C8B-B14F-4D97-AF65-F5344CB8AC3E}">
        <p14:creationId xmlns:p14="http://schemas.microsoft.com/office/powerpoint/2010/main" val="2488387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C05B24C-24F1-45BC-B268-1EC33A906357}"/>
              </a:ext>
            </a:extLst>
          </p:cNvPr>
          <p:cNvSpPr>
            <a:spLocks noGrp="1"/>
          </p:cNvSpPr>
          <p:nvPr>
            <p:ph type="title"/>
          </p:nvPr>
        </p:nvSpPr>
        <p:spPr/>
        <p:txBody>
          <a:bodyPr/>
          <a:lstStyle/>
          <a:p>
            <a:r>
              <a:rPr lang="en-US" dirty="0"/>
              <a:t>Napa River And Wetlands History Tour</a:t>
            </a:r>
          </a:p>
        </p:txBody>
      </p:sp>
      <p:pic>
        <p:nvPicPr>
          <p:cNvPr id="4" name="Média en ligne 3" title="Napa River And Wetlands History Tour">
            <a:hlinkClick r:id="" action="ppaction://media"/>
            <a:extLst>
              <a:ext uri="{FF2B5EF4-FFF2-40B4-BE49-F238E27FC236}">
                <a16:creationId xmlns:a16="http://schemas.microsoft.com/office/drawing/2014/main" id="{B5919C9D-2F79-4A6C-AB88-45B614444695}"/>
              </a:ext>
            </a:extLst>
          </p:cNvPr>
          <p:cNvPicPr>
            <a:picLocks noGrp="1" noRot="1" noChangeAspect="1"/>
          </p:cNvPicPr>
          <p:nvPr>
            <p:ph idx="1"/>
            <a:videoFile r:link="rId1"/>
          </p:nvPr>
        </p:nvPicPr>
        <p:blipFill>
          <a:blip r:embed="rId3"/>
          <a:stretch>
            <a:fillRect/>
          </a:stretch>
        </p:blipFill>
        <p:spPr>
          <a:xfrm>
            <a:off x="854075" y="2286000"/>
            <a:ext cx="7119938" cy="4022725"/>
          </a:xfrm>
          <a:prstGeom prst="rect">
            <a:avLst/>
          </a:prstGeom>
        </p:spPr>
      </p:pic>
    </p:spTree>
    <p:extLst>
      <p:ext uri="{BB962C8B-B14F-4D97-AF65-F5344CB8AC3E}">
        <p14:creationId xmlns:p14="http://schemas.microsoft.com/office/powerpoint/2010/main" val="910064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F2F03C-CAAA-4A2E-8F66-0865D825EE85}"/>
              </a:ext>
            </a:extLst>
          </p:cNvPr>
          <p:cNvSpPr>
            <a:spLocks noGrp="1"/>
          </p:cNvSpPr>
          <p:nvPr>
            <p:ph type="title"/>
          </p:nvPr>
        </p:nvSpPr>
        <p:spPr/>
        <p:txBody>
          <a:bodyPr/>
          <a:lstStyle/>
          <a:p>
            <a:r>
              <a:rPr lang="en-US" dirty="0"/>
              <a:t>The course of the napa river</a:t>
            </a:r>
          </a:p>
        </p:txBody>
      </p:sp>
      <p:sp>
        <p:nvSpPr>
          <p:cNvPr id="3" name="Espace réservé du contenu 2">
            <a:extLst>
              <a:ext uri="{FF2B5EF4-FFF2-40B4-BE49-F238E27FC236}">
                <a16:creationId xmlns:a16="http://schemas.microsoft.com/office/drawing/2014/main" id="{620776F4-F24D-4435-9459-CC2B77814021}"/>
              </a:ext>
            </a:extLst>
          </p:cNvPr>
          <p:cNvSpPr>
            <a:spLocks noGrp="1"/>
          </p:cNvSpPr>
          <p:nvPr>
            <p:ph idx="1"/>
          </p:nvPr>
        </p:nvSpPr>
        <p:spPr>
          <a:xfrm>
            <a:off x="768097" y="2286000"/>
            <a:ext cx="4740008" cy="4023360"/>
          </a:xfrm>
        </p:spPr>
        <p:txBody>
          <a:bodyPr>
            <a:normAutofit lnSpcReduction="10000"/>
          </a:bodyPr>
          <a:lstStyle/>
          <a:p>
            <a:pPr algn="just"/>
            <a:r>
              <a:rPr lang="en-US" dirty="0"/>
              <a:t>The source begins as seasonal Kimball Canyon Creek in Robert Louis Stevenson State Park at an elevation of 3,745 feet (1,141 m) which descends the southern slope of Mt. St. Helena to Kimball Canyon Dam. It flows south for 4 miles (6 km), entering the head of the slender Napa Valley north of Calistoga. In the valley, it flows southeast past Calistoga, St Helena, Rutherford, Oakville and through Napa, its head of navigation. Downstream from Napa, it forms a tidal estuary, entering Mare Island Strait, a narrow channel on the north end of San Pablo Bay. It discharges into San Pablo Bay through the Napa Sonoma Marsh.</a:t>
            </a:r>
          </a:p>
        </p:txBody>
      </p:sp>
      <p:pic>
        <p:nvPicPr>
          <p:cNvPr id="4098" name="Picture 2" descr="The Napa Valley Vine Trail - Napa Valley Life Magazine">
            <a:extLst>
              <a:ext uri="{FF2B5EF4-FFF2-40B4-BE49-F238E27FC236}">
                <a16:creationId xmlns:a16="http://schemas.microsoft.com/office/drawing/2014/main" id="{50EED4A1-AFCE-46FA-BA95-37F9FACEB9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5235" y="2249424"/>
            <a:ext cx="2730669" cy="4023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53168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E965E98-07C8-42CA-8A55-2F5E3C98BA09}"/>
              </a:ext>
            </a:extLst>
          </p:cNvPr>
          <p:cNvSpPr>
            <a:spLocks noGrp="1"/>
          </p:cNvSpPr>
          <p:nvPr>
            <p:ph type="title"/>
          </p:nvPr>
        </p:nvSpPr>
        <p:spPr/>
        <p:txBody>
          <a:bodyPr/>
          <a:lstStyle/>
          <a:p>
            <a:r>
              <a:rPr lang="en-US" dirty="0"/>
              <a:t>The source of water of the napa river</a:t>
            </a:r>
          </a:p>
        </p:txBody>
      </p:sp>
      <p:sp>
        <p:nvSpPr>
          <p:cNvPr id="3" name="Espace réservé du contenu 2">
            <a:extLst>
              <a:ext uri="{FF2B5EF4-FFF2-40B4-BE49-F238E27FC236}">
                <a16:creationId xmlns:a16="http://schemas.microsoft.com/office/drawing/2014/main" id="{3330CCA8-05FF-4CA1-B757-D026AA1D0510}"/>
              </a:ext>
            </a:extLst>
          </p:cNvPr>
          <p:cNvSpPr>
            <a:spLocks noGrp="1"/>
          </p:cNvSpPr>
          <p:nvPr>
            <p:ph idx="1"/>
          </p:nvPr>
        </p:nvSpPr>
        <p:spPr>
          <a:xfrm>
            <a:off x="5039544" y="2325950"/>
            <a:ext cx="3420888" cy="4023360"/>
          </a:xfrm>
        </p:spPr>
        <p:txBody>
          <a:bodyPr/>
          <a:lstStyle/>
          <a:p>
            <a:pPr algn="just"/>
            <a:r>
              <a:rPr lang="en-US" dirty="0"/>
              <a:t>The Napa River rises in northwestern Napa County just south of the summit of Mt. St. Helena in the Mayacamas Mountains of the California Coast Ranges.</a:t>
            </a:r>
          </a:p>
        </p:txBody>
      </p:sp>
      <p:pic>
        <p:nvPicPr>
          <p:cNvPr id="5122" name="Picture 2">
            <a:extLst>
              <a:ext uri="{FF2B5EF4-FFF2-40B4-BE49-F238E27FC236}">
                <a16:creationId xmlns:a16="http://schemas.microsoft.com/office/drawing/2014/main" id="{E1E9B6DD-E3C3-4220-84DF-674C91C134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286000"/>
            <a:ext cx="4355976" cy="2906253"/>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E19BF185-F006-4B06-A70E-A18914CFDE9F}"/>
              </a:ext>
            </a:extLst>
          </p:cNvPr>
          <p:cNvSpPr txBox="1"/>
          <p:nvPr/>
        </p:nvSpPr>
        <p:spPr>
          <a:xfrm>
            <a:off x="611560" y="5378880"/>
            <a:ext cx="2841541" cy="646331"/>
          </a:xfrm>
          <a:prstGeom prst="rect">
            <a:avLst/>
          </a:prstGeom>
          <a:noFill/>
        </p:spPr>
        <p:txBody>
          <a:bodyPr wrap="square" rtlCol="0">
            <a:spAutoFit/>
          </a:bodyPr>
          <a:lstStyle/>
          <a:p>
            <a:r>
              <a:rPr lang="en-US" b="0" i="0" dirty="0">
                <a:solidFill>
                  <a:srgbClr val="202122"/>
                </a:solidFill>
                <a:effectLst/>
              </a:rPr>
              <a:t>Mount Saint Helena, viewed from Napa Valley</a:t>
            </a:r>
            <a:endParaRPr lang="en-US" dirty="0"/>
          </a:p>
        </p:txBody>
      </p:sp>
    </p:spTree>
    <p:extLst>
      <p:ext uri="{BB962C8B-B14F-4D97-AF65-F5344CB8AC3E}">
        <p14:creationId xmlns:p14="http://schemas.microsoft.com/office/powerpoint/2010/main" val="383369788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égral">
  <a:themeElements>
    <a:clrScheme name="Inté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é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é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AcquiredFrom xmlns="6d93d202-47fc-4405-873a-cab67cc5f1b2" xsi:nil="true"/>
    <IsSearchable xmlns="6d93d202-47fc-4405-873a-cab67cc5f1b2">true</IsSearchable>
    <EditorialStatus xmlns="6d93d202-47fc-4405-873a-cab67cc5f1b2">Complete</EditorialStatus>
    <OriginAsset xmlns="6d93d202-47fc-4405-873a-cab67cc5f1b2" xsi:nil="true"/>
    <ThumbnailAssetId xmlns="6d93d202-47fc-4405-873a-cab67cc5f1b2" xsi:nil="true"/>
    <TrustLevel xmlns="6d93d202-47fc-4405-873a-cab67cc5f1b2">3 Community New</TrustLevel>
    <MarketSpecific xmlns="6d93d202-47fc-4405-873a-cab67cc5f1b2">true</MarketSpecific>
    <TPNamespace xmlns="6d93d202-47fc-4405-873a-cab67cc5f1b2" xsi:nil="true"/>
    <DirectSourceMarket xmlns="6d93d202-47fc-4405-873a-cab67cc5f1b2">english</DirectSourceMarket>
    <MachineTranslated xmlns="6d93d202-47fc-4405-873a-cab67cc5f1b2">false</MachineTranslated>
    <PlannedPubDate xmlns="6d93d202-47fc-4405-873a-cab67cc5f1b2" xsi:nil="true"/>
    <SubmitterId xmlns="6d93d202-47fc-4405-873a-cab67cc5f1b2">9c60ae39-ee33-43c2-b863-454968d0f2cc</SubmitterId>
    <Downloads xmlns="6d93d202-47fc-4405-873a-cab67cc5f1b2">0</Downloads>
    <OriginalSourceMarket xmlns="6d93d202-47fc-4405-873a-cab67cc5f1b2">english</OriginalSourceMarket>
    <PublishTargets xmlns="6d93d202-47fc-4405-873a-cab67cc5f1b2">OfficeOnline</PublishTargets>
    <ArtSampleDocs xmlns="6d93d202-47fc-4405-873a-cab67cc5f1b2" xsi:nil="true"/>
    <ApprovalLog xmlns="6d93d202-47fc-4405-873a-cab67cc5f1b2" xsi:nil="true"/>
    <ApprovalStatus xmlns="6d93d202-47fc-4405-873a-cab67cc5f1b2">InProgress</ApprovalStatus>
    <TPComponent xmlns="6d93d202-47fc-4405-873a-cab67cc5f1b2">PPTFiles</TPComponent>
    <EditorialTags xmlns="6d93d202-47fc-4405-873a-cab67cc5f1b2" xsi:nil="true"/>
    <TPExecutable xmlns="6d93d202-47fc-4405-873a-cab67cc5f1b2" xsi:nil="true"/>
    <LastHandOff xmlns="6d93d202-47fc-4405-873a-cab67cc5f1b2" xsi:nil="true"/>
    <BusinessGroup xmlns="6d93d202-47fc-4405-873a-cab67cc5f1b2" xsi:nil="true"/>
    <TPAppVersion xmlns="6d93d202-47fc-4405-873a-cab67cc5f1b2">12</TPAppVersion>
    <VoteCount xmlns="6d93d202-47fc-4405-873a-cab67cc5f1b2" xsi:nil="true"/>
    <APAuthor xmlns="6d93d202-47fc-4405-873a-cab67cc5f1b2">
      <UserInfo>
        <DisplayName>_o14migrate</DisplayName>
        <AccountId>266</AccountId>
        <AccountType/>
      </UserInfo>
    </APAuthor>
    <TPCommandLine xmlns="6d93d202-47fc-4405-873a-cab67cc5f1b2">{PP} /n {FilePath}</TPCommandLine>
    <UACurrentWords xmlns="6d93d202-47fc-4405-873a-cab67cc5f1b2" xsi:nil="true"/>
    <AssetId xmlns="6d93d202-47fc-4405-873a-cab67cc5f1b2">TP030007301</AssetId>
    <Manager xmlns="6d93d202-47fc-4405-873a-cab67cc5f1b2" xsi:nil="true"/>
    <NumericId xmlns="6d93d202-47fc-4405-873a-cab67cc5f1b2">-1</NumericId>
    <Component xmlns="64acb2c5-0a2b-4bda-bd34-58e36cbb80d2" xsi:nil="true"/>
    <HandoffToMSDN xmlns="6d93d202-47fc-4405-873a-cab67cc5f1b2" xsi:nil="true"/>
    <Markets xmlns="6d93d202-47fc-4405-873a-cab67cc5f1b2">
      <Value>2</Value>
    </Markets>
    <UALocComments xmlns="6d93d202-47fc-4405-873a-cab67cc5f1b2" xsi:nil="true"/>
    <UALocRecommendation xmlns="6d93d202-47fc-4405-873a-cab67cc5f1b2">Localize</UALocRecommendation>
    <AssetStart xmlns="6d93d202-47fc-4405-873a-cab67cc5f1b2">2010-04-16T14:37:37+00:00</AssetStart>
    <CrawlForDependencies xmlns="6d93d202-47fc-4405-873a-cab67cc5f1b2">false</CrawlForDependencies>
    <LastModifiedDateTime xmlns="6d93d202-47fc-4405-873a-cab67cc5f1b2" xsi:nil="true"/>
    <LastPublishResultLookup xmlns="6d93d202-47fc-4405-873a-cab67cc5f1b2" xsi:nil="true"/>
    <PublishStatusLookup xmlns="6d93d202-47fc-4405-873a-cab67cc5f1b2">
      <Value>328935</Value>
      <Value>503174</Value>
    </PublishStatusLookup>
    <AverageRating xmlns="6d93d202-47fc-4405-873a-cab67cc5f1b2" xsi:nil="true"/>
    <CSXUpdate xmlns="6d93d202-47fc-4405-873a-cab67cc5f1b2">false</CSXUpdate>
    <UAProjectedTotalWords xmlns="6d93d202-47fc-4405-873a-cab67cc5f1b2" xsi:nil="true"/>
    <AssetExpire xmlns="6d93d202-47fc-4405-873a-cab67cc5f1b2">2100-01-01T00:00:00+00:00</AssetExpire>
    <AssetType xmlns="6d93d202-47fc-4405-873a-cab67cc5f1b2">TP</AssetType>
    <IntlLangReviewDate xmlns="6d93d202-47fc-4405-873a-cab67cc5f1b2" xsi:nil="true"/>
    <TPFriendlyName xmlns="6d93d202-47fc-4405-873a-cab67cc5f1b2">Thème écologie - Concept voiture propre</TPFriendlyName>
    <IntlLangReview xmlns="6d93d202-47fc-4405-873a-cab67cc5f1b2" xsi:nil="true"/>
    <OOCacheId xmlns="6d93d202-47fc-4405-873a-cab67cc5f1b2" xsi:nil="true"/>
    <PolicheckWords xmlns="6d93d202-47fc-4405-873a-cab67cc5f1b2" xsi:nil="true"/>
    <TemplateStatus xmlns="6d93d202-47fc-4405-873a-cab67cc5f1b2">Complete</TemplateStatus>
    <CSXSubmissionMarket xmlns="6d93d202-47fc-4405-873a-cab67cc5f1b2" xsi:nil="true"/>
    <FriendlyTitle xmlns="6d93d202-47fc-4405-873a-cab67cc5f1b2" xsi:nil="true"/>
    <TPLaunchHelpLinkType xmlns="6d93d202-47fc-4405-873a-cab67cc5f1b2" xsi:nil="true"/>
    <Providers xmlns="6d93d202-47fc-4405-873a-cab67cc5f1b2" xsi:nil="true"/>
    <SourceTitle xmlns="6d93d202-47fc-4405-873a-cab67cc5f1b2">Thème écologie - Concept voiture propre</SourceTitle>
    <TemplateTemplateType xmlns="6d93d202-47fc-4405-873a-cab67cc5f1b2">PowerPoint 12 Default</TemplateTemplateType>
    <TimesCloned xmlns="6d93d202-47fc-4405-873a-cab67cc5f1b2" xsi:nil="true"/>
    <ClipArtFilename xmlns="6d93d202-47fc-4405-873a-cab67cc5f1b2" xsi:nil="true"/>
    <APDescription xmlns="6d93d202-47fc-4405-873a-cab67cc5f1b2" xsi:nil="true"/>
    <TPApplication xmlns="6d93d202-47fc-4405-873a-cab67cc5f1b2">PowerPoint</TPApplication>
    <CSXHash xmlns="6d93d202-47fc-4405-873a-cab67cc5f1b2">FF4odgDJgtGcKuCwecxPpPuVRbc=</CSXHash>
    <PrimaryImageGen xmlns="6d93d202-47fc-4405-873a-cab67cc5f1b2">true</PrimaryImageGen>
    <ContentItem xmlns="6d93d202-47fc-4405-873a-cab67cc5f1b2" xsi:nil="true"/>
    <IsDeleted xmlns="6d93d202-47fc-4405-873a-cab67cc5f1b2">false</IsDeleted>
    <ShowIn xmlns="6d93d202-47fc-4405-873a-cab67cc5f1b2">Show everywhere</ShowIn>
    <BugNumber xmlns="6d93d202-47fc-4405-873a-cab67cc5f1b2" xsi:nil="true"/>
    <LegacyData xmlns="6d93d202-47fc-4405-873a-cab67cc5f1b2">ListingID:;Manager:;BuildStatus:Publish Passed;MockupPath:</LegacyData>
    <TPLaunchHelpLink xmlns="6d93d202-47fc-4405-873a-cab67cc5f1b2" xsi:nil="true"/>
    <Milestone xmlns="6d93d202-47fc-4405-873a-cab67cc5f1b2" xsi:nil="true"/>
    <UANotes xmlns="6d93d202-47fc-4405-873a-cab67cc5f1b2" xsi:nil="true"/>
    <Description0 xmlns="64acb2c5-0a2b-4bda-bd34-58e36cbb80d2" xsi:nil="true"/>
    <IntlLangReviewer xmlns="6d93d202-47fc-4405-873a-cab67cc5f1b2" xsi:nil="true"/>
    <IntlLocPriority xmlns="6d93d202-47fc-4405-873a-cab67cc5f1b2" xsi:nil="true"/>
    <OpenTemplate xmlns="6d93d202-47fc-4405-873a-cab67cc5f1b2">true</OpenTemplate>
    <Provider xmlns="6d93d202-47fc-4405-873a-cab67cc5f1b2" xsi:nil="true"/>
    <CSXSubmissionDate xmlns="6d93d202-47fc-4405-873a-cab67cc5f1b2">2009-10-10T07:00:00+00:00</CSXSubmissionDate>
    <TPClientViewer xmlns="6d93d202-47fc-4405-873a-cab67cc5f1b2" xsi:nil="true"/>
    <DSATActionTaken xmlns="6d93d202-47fc-4405-873a-cab67cc5f1b2" xsi:nil="true"/>
    <APEditor xmlns="6d93d202-47fc-4405-873a-cab67cc5f1b2">
      <UserInfo>
        <DisplayName>_o14migrate</DisplayName>
        <AccountId>266</AccountId>
        <AccountType/>
      </UserInfo>
    </APEditor>
    <TPInstallLocation xmlns="6d93d202-47fc-4405-873a-cab67cc5f1b2">{My Templates}</TPInstallLocation>
    <OutputCachingOn xmlns="6d93d202-47fc-4405-873a-cab67cc5f1b2">false</OutputCachingOn>
    <ParentAssetId xmlns="6d93d202-47fc-4405-873a-cab67cc5f1b2" xsi:nil="true"/>
    <LocManualTestRequired xmlns="6d93d202-47fc-4405-873a-cab67cc5f1b2">false</LocManualTestRequired>
    <LocalizationTagsTaxHTField0 xmlns="6d93d202-47fc-4405-873a-cab67cc5f1b2">
      <Terms xmlns="http://schemas.microsoft.com/office/infopath/2007/PartnerControls"/>
    </LocalizationTagsTaxHTField0>
    <CampaignTagsTaxHTField0 xmlns="6d93d202-47fc-4405-873a-cab67cc5f1b2">
      <Terms xmlns="http://schemas.microsoft.com/office/infopath/2007/PartnerControls"/>
    </CampaignTagsTaxHTField0>
    <LocLastLocAttemptVersionLookup xmlns="6d93d202-47fc-4405-873a-cab67cc5f1b2">170125</LocLastLocAttemptVersionLookup>
    <InternalTagsTaxHTField0 xmlns="6d93d202-47fc-4405-873a-cab67cc5f1b2">
      <Terms xmlns="http://schemas.microsoft.com/office/infopath/2007/PartnerControls"/>
    </InternalTagsTaxHTField0>
    <LocRecommendedHandoff xmlns="6d93d202-47fc-4405-873a-cab67cc5f1b2" xsi:nil="true"/>
    <BlockPublish xmlns="6d93d202-47fc-4405-873a-cab67cc5f1b2">false</BlockPublish>
    <LocComments xmlns="6d93d202-47fc-4405-873a-cab67cc5f1b2" xsi:nil="true"/>
    <TaxCatchAll xmlns="6d93d202-47fc-4405-873a-cab67cc5f1b2"/>
    <OriginalRelease xmlns="6d93d202-47fc-4405-873a-cab67cc5f1b2">14</OriginalRelease>
    <RecommendationsModifier xmlns="6d93d202-47fc-4405-873a-cab67cc5f1b2" xsi:nil="true"/>
    <ScenarioTagsTaxHTField0 xmlns="6d93d202-47fc-4405-873a-cab67cc5f1b2">
      <Terms xmlns="http://schemas.microsoft.com/office/infopath/2007/PartnerControls"/>
    </ScenarioTagsTaxHTField0>
    <FeatureTagsTaxHTField0 xmlns="6d93d202-47fc-4405-873a-cab67cc5f1b2">
      <Terms xmlns="http://schemas.microsoft.com/office/infopath/2007/PartnerControls"/>
    </FeatureTagsTaxHTField0>
    <LocMarketGroupTiers2 xmlns="6d93d202-47fc-4405-873a-cab67cc5f1b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TemplateFile" ma:contentTypeID="0x01010069924D1ECC420D47A2456556BC94F7370400BDF4491DEA4973499845289601F88B9F" ma:contentTypeVersion="55" ma:contentTypeDescription="Create a new document." ma:contentTypeScope="" ma:versionID="41eb558a2b826e6e4f9defd990175bec">
  <xsd:schema xmlns:xsd="http://www.w3.org/2001/XMLSchema" xmlns:xs="http://www.w3.org/2001/XMLSchema" xmlns:p="http://schemas.microsoft.com/office/2006/metadata/properties" xmlns:ns2="6d93d202-47fc-4405-873a-cab67cc5f1b2" xmlns:ns3="64acb2c5-0a2b-4bda-bd34-58e36cbb80d2" targetNamespace="http://schemas.microsoft.com/office/2006/metadata/properties" ma:root="true" ma:fieldsID="19deea0185cf7bc57eee9b90b1ba2ace" ns2:_="" ns3:_="">
    <xsd:import namespace="6d93d202-47fc-4405-873a-cab67cc5f1b2"/>
    <xsd:import namespace="64acb2c5-0a2b-4bda-bd34-58e36cbb80d2"/>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element ref="ns3:Description0" minOccurs="0"/>
                <xsd:element ref="ns3:Compon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93d202-47fc-4405-873a-cab67cc5f1b2"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0:00:00Z"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dc79c007-7f28-4db9-9ba1-525d19a3279b}"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80C6DD30-196A-4C6B-B1BF-A43F3B8ACD4F}" ma:internalName="CSXSubmissionMarket" ma:readOnly="false" ma:showField="MarketName" ma:web="6d93d202-47fc-4405-873a-cab67cc5f1b2">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bb16b974-ed24-4278-8820-8e232d38904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7E2D4CA2-442A-4FDA-AA57-71B8C7B2C53C}" ma:internalName="InProjectListLookup" ma:readOnly="true" ma:showField="InProjectList"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fd9a49dc-3dbf-4047-b62d-1d587abe7b40}"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7E2D4CA2-442A-4FDA-AA57-71B8C7B2C53C}" ma:internalName="LastCompleteVersionLookup" ma:readOnly="true" ma:showField="LastCompleteVersion"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7E2D4CA2-442A-4FDA-AA57-71B8C7B2C53C}" ma:internalName="LastPreviewErrorLookup" ma:readOnly="true" ma:showField="LastPreviewError"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7E2D4CA2-442A-4FDA-AA57-71B8C7B2C53C}" ma:internalName="LastPreviewResultLookup" ma:readOnly="true" ma:showField="LastPreviewResult"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7E2D4CA2-442A-4FDA-AA57-71B8C7B2C53C}" ma:internalName="LastPreviewAttemptDateLookup" ma:readOnly="true" ma:showField="LastPreviewAttemptDat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7E2D4CA2-442A-4FDA-AA57-71B8C7B2C53C}" ma:internalName="LastPreviewedByLookup" ma:readOnly="true" ma:showField="LastPreviewedBy"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7E2D4CA2-442A-4FDA-AA57-71B8C7B2C53C}" ma:internalName="LastPreviewTimeLookup" ma:readOnly="true" ma:showField="LastPreviewTim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7E2D4CA2-442A-4FDA-AA57-71B8C7B2C53C}" ma:internalName="LastPreviewVersionLookup" ma:readOnly="true" ma:showField="LastPreviewVersion"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7E2D4CA2-442A-4FDA-AA57-71B8C7B2C53C}" ma:internalName="LastPublishErrorLookup" ma:readOnly="true" ma:showField="LastPublishError"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7E2D4CA2-442A-4FDA-AA57-71B8C7B2C53C}" ma:internalName="LastPublishResultLookup" ma:readOnly="true" ma:showField="LastPublishResult"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7E2D4CA2-442A-4FDA-AA57-71B8C7B2C53C}" ma:internalName="LastPublishAttemptDateLookup" ma:readOnly="true" ma:showField="LastPublishAttemptDat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7E2D4CA2-442A-4FDA-AA57-71B8C7B2C53C}" ma:internalName="LastPublishedByLookup" ma:readOnly="true" ma:showField="LastPublishedBy"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7E2D4CA2-442A-4FDA-AA57-71B8C7B2C53C}" ma:internalName="LastPublishTimeLookup" ma:readOnly="true" ma:showField="LastPublishTim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7E2D4CA2-442A-4FDA-AA57-71B8C7B2C53C}" ma:internalName="LastPublishVersionLookup" ma:readOnly="true" ma:showField="LastPublishVersion"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4CDE398E-75A7-4993-8C61-2BFD31F64754}" ma:internalName="LocLastLocAttemptVersionLookup" ma:readOnly="false" ma:showField="LastLocAttemptVersion" ma:web="6d93d202-47fc-4405-873a-cab67cc5f1b2">
      <xsd:simpleType>
        <xsd:restriction base="dms:Lookup"/>
      </xsd:simpleType>
    </xsd:element>
    <xsd:element name="LocLastLocAttemptVersionTypeLookup" ma:index="72" nillable="true" ma:displayName="Loc Last Loc Attempt Version Type" ma:default="" ma:list="{4CDE398E-75A7-4993-8C61-2BFD31F64754}" ma:internalName="LocLastLocAttemptVersionTypeLookup" ma:readOnly="true" ma:showField="LastLocAttemptVersionType" ma:web="6d93d202-47fc-4405-873a-cab67cc5f1b2">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4CDE398E-75A7-4993-8C61-2BFD31F64754}" ma:internalName="LocNewPublishedVersionLookup" ma:readOnly="true" ma:showField="NewPublishedVersion" ma:web="6d93d202-47fc-4405-873a-cab67cc5f1b2">
      <xsd:simpleType>
        <xsd:restriction base="dms:Lookup"/>
      </xsd:simpleType>
    </xsd:element>
    <xsd:element name="LocOverallHandbackStatusLookup" ma:index="76" nillable="true" ma:displayName="Loc Overall Handback Status" ma:default="" ma:list="{4CDE398E-75A7-4993-8C61-2BFD31F64754}" ma:internalName="LocOverallHandbackStatusLookup" ma:readOnly="true" ma:showField="OverallHandbackStatus" ma:web="6d93d202-47fc-4405-873a-cab67cc5f1b2">
      <xsd:simpleType>
        <xsd:restriction base="dms:Lookup"/>
      </xsd:simpleType>
    </xsd:element>
    <xsd:element name="LocOverallLocStatusLookup" ma:index="77" nillable="true" ma:displayName="Loc Overall Localize Status" ma:default="" ma:list="{4CDE398E-75A7-4993-8C61-2BFD31F64754}" ma:internalName="LocOverallLocStatusLookup" ma:readOnly="true" ma:showField="OverallLocStatus" ma:web="6d93d202-47fc-4405-873a-cab67cc5f1b2">
      <xsd:simpleType>
        <xsd:restriction base="dms:Lookup"/>
      </xsd:simpleType>
    </xsd:element>
    <xsd:element name="LocOverallPreviewStatusLookup" ma:index="78" nillable="true" ma:displayName="Loc Overall Preview Status" ma:default="" ma:list="{4CDE398E-75A7-4993-8C61-2BFD31F64754}" ma:internalName="LocOverallPreviewStatusLookup" ma:readOnly="true" ma:showField="OverallPreviewStatus" ma:web="6d93d202-47fc-4405-873a-cab67cc5f1b2">
      <xsd:simpleType>
        <xsd:restriction base="dms:Lookup"/>
      </xsd:simpleType>
    </xsd:element>
    <xsd:element name="LocOverallPublishStatusLookup" ma:index="79" nillable="true" ma:displayName="Loc Overall Publish Status" ma:default="" ma:list="{4CDE398E-75A7-4993-8C61-2BFD31F64754}" ma:internalName="LocOverallPublishStatusLookup" ma:readOnly="true" ma:showField="OverallPublishStatus" ma:web="6d93d202-47fc-4405-873a-cab67cc5f1b2">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4CDE398E-75A7-4993-8C61-2BFD31F64754}" ma:internalName="LocProcessedForHandoffsLookup" ma:readOnly="true" ma:showField="ProcessedForHandoffs" ma:web="6d93d202-47fc-4405-873a-cab67cc5f1b2">
      <xsd:simpleType>
        <xsd:restriction base="dms:Lookup"/>
      </xsd:simpleType>
    </xsd:element>
    <xsd:element name="LocProcessedForMarketsLookup" ma:index="82" nillable="true" ma:displayName="Loc Processed For Markets" ma:default="" ma:list="{4CDE398E-75A7-4993-8C61-2BFD31F64754}" ma:internalName="LocProcessedForMarketsLookup" ma:readOnly="true" ma:showField="ProcessedForMarkets" ma:web="6d93d202-47fc-4405-873a-cab67cc5f1b2">
      <xsd:simpleType>
        <xsd:restriction base="dms:Lookup"/>
      </xsd:simpleType>
    </xsd:element>
    <xsd:element name="LocPublishedDependentAssetsLookup" ma:index="83" nillable="true" ma:displayName="Loc Published Dependent Assets" ma:default="" ma:list="{4CDE398E-75A7-4993-8C61-2BFD31F64754}" ma:internalName="LocPublishedDependentAssetsLookup" ma:readOnly="true" ma:showField="PublishedDependentAssets" ma:web="6d93d202-47fc-4405-873a-cab67cc5f1b2">
      <xsd:simpleType>
        <xsd:restriction base="dms:Lookup"/>
      </xsd:simpleType>
    </xsd:element>
    <xsd:element name="LocPublishedLinkedAssetsLookup" ma:index="84" nillable="true" ma:displayName="Loc Published Linked Assets" ma:default="" ma:list="{4CDE398E-75A7-4993-8C61-2BFD31F64754}" ma:internalName="LocPublishedLinkedAssetsLookup" ma:readOnly="true" ma:showField="PublishedLinkedAssets" ma:web="6d93d202-47fc-4405-873a-cab67cc5f1b2">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db560eb5-700a-4f94-8fda-b57de4261f12}"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80C6DD30-196A-4C6B-B1BF-A43F3B8ACD4F}" ma:internalName="Markets" ma:readOnly="false" ma:showField="MarketNam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7E2D4CA2-442A-4FDA-AA57-71B8C7B2C53C}" ma:internalName="NumOfRatingsLookup" ma:readOnly="true" ma:showField="NumOfRatings"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7E2D4CA2-442A-4FDA-AA57-71B8C7B2C53C}" ma:internalName="PublishStatusLookup" ma:readOnly="false" ma:showField="PublishStatus"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6e3f7319-fb8f-4449-8902-000ab73a8566}"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11d213f5-ec09-44b6-a8be-9da225be7a8d}" ma:internalName="TaxCatchAll" ma:showField="CatchAllData"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11d213f5-ec09-44b6-a8be-9da225be7a8d}" ma:internalName="TaxCatchAllLabel" ma:readOnly="true" ma:showField="CatchAllDataLabel"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4acb2c5-0a2b-4bda-bd34-58e36cbb80d2" elementFormDefault="qualified">
    <xsd:import namespace="http://schemas.microsoft.com/office/2006/documentManagement/types"/>
    <xsd:import namespace="http://schemas.microsoft.com/office/infopath/2007/PartnerControls"/>
    <xsd:element name="Description0" ma:index="134" nillable="true" ma:displayName="Description" ma:internalName="Description0">
      <xsd:simpleType>
        <xsd:restriction base="dms:Note"/>
      </xsd:simpleType>
    </xsd:element>
    <xsd:element name="Component" ma:index="135" nillable="true" ma:displayName="Component" ma:internalName="Component">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7B96141-6931-4D93-8875-F4E152202663}">
  <ds:schemaRefs>
    <ds:schemaRef ds:uri="http://schemas.microsoft.com/sharepoint/v3/contenttype/forms"/>
  </ds:schemaRefs>
</ds:datastoreItem>
</file>

<file path=customXml/itemProps2.xml><?xml version="1.0" encoding="utf-8"?>
<ds:datastoreItem xmlns:ds="http://schemas.openxmlformats.org/officeDocument/2006/customXml" ds:itemID="{BAD056B9-BC32-40F0-848B-DB252206AB8E}">
  <ds:schemaRefs>
    <ds:schemaRef ds:uri="http://schemas.microsoft.com/office/2006/metadata/properties"/>
    <ds:schemaRef ds:uri="http://schemas.microsoft.com/office/infopath/2007/PartnerControls"/>
    <ds:schemaRef ds:uri="6d93d202-47fc-4405-873a-cab67cc5f1b2"/>
    <ds:schemaRef ds:uri="64acb2c5-0a2b-4bda-bd34-58e36cbb80d2"/>
  </ds:schemaRefs>
</ds:datastoreItem>
</file>

<file path=customXml/itemProps3.xml><?xml version="1.0" encoding="utf-8"?>
<ds:datastoreItem xmlns:ds="http://schemas.openxmlformats.org/officeDocument/2006/customXml" ds:itemID="{21E42D49-5BF4-47C3-AD19-19DD4F5251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93d202-47fc-4405-873a-cab67cc5f1b2"/>
    <ds:schemaRef ds:uri="64acb2c5-0a2b-4bda-bd34-58e36cbb80d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Integral</Template>
  <TotalTime>109</TotalTime>
  <Words>963</Words>
  <Application>Microsoft Office PowerPoint</Application>
  <PresentationFormat>Affichage à l'écran (4:3)</PresentationFormat>
  <Paragraphs>52</Paragraphs>
  <Slides>18</Slides>
  <Notes>0</Notes>
  <HiddenSlides>0</HiddenSlides>
  <MMClips>3</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18</vt:i4>
      </vt:variant>
    </vt:vector>
  </HeadingPairs>
  <TitlesOfParts>
    <vt:vector size="24" baseType="lpstr">
      <vt:lpstr>Arial</vt:lpstr>
      <vt:lpstr>Tw Cen MT</vt:lpstr>
      <vt:lpstr>Tw Cen MT Condensed</vt:lpstr>
      <vt:lpstr>Wingdings</vt:lpstr>
      <vt:lpstr>Wingdings 3</vt:lpstr>
      <vt:lpstr>Intégral</vt:lpstr>
      <vt:lpstr>NAPA RIVER</vt:lpstr>
      <vt:lpstr>This presentation will be Answering these question !! </vt:lpstr>
      <vt:lpstr>Napa river’s location</vt:lpstr>
      <vt:lpstr>Napa River Aerial view images</vt:lpstr>
      <vt:lpstr>Napa River Aerial view images</vt:lpstr>
      <vt:lpstr>Napa River Aerial view (drone video)</vt:lpstr>
      <vt:lpstr>Napa River And Wetlands History Tour</vt:lpstr>
      <vt:lpstr>The course of the napa river</vt:lpstr>
      <vt:lpstr>The source of water of the napa river</vt:lpstr>
      <vt:lpstr>What is a watershed?</vt:lpstr>
      <vt:lpstr>The napa valley and it’s watersheds</vt:lpstr>
      <vt:lpstr>Does napa river watersheds provide as much water as they are used to ?</vt:lpstr>
      <vt:lpstr>The restauration process </vt:lpstr>
      <vt:lpstr>What are the issues that napa river faces?</vt:lpstr>
      <vt:lpstr>The point of view of the stakeholders &amp; potential solutions provided</vt:lpstr>
      <vt:lpstr>What it will take to implement a solution</vt:lpstr>
      <vt:lpstr>Images</vt:lpstr>
      <vt:lpstr>Thanks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NAPA RIVER</dc:title>
  <dc:creator>Hiba KIAL</dc:creator>
  <cp:lastModifiedBy>Hiba KIAL</cp:lastModifiedBy>
  <cp:revision>1</cp:revision>
  <dcterms:created xsi:type="dcterms:W3CDTF">2021-05-08T22:40:13Z</dcterms:created>
  <dcterms:modified xsi:type="dcterms:W3CDTF">2021-05-09T00:46:31Z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0x01010069924D1ECC420D47A2456556BC94F7370400BDF4491DEA4973499845289601F88B9F</vt:lpwstr>
  </property>
  <property fmtid="{D5CDD505-2E9C-101B-9397-08002B2CF9AE}" pid="3" name="Applications">
    <vt:lpwstr>53;#PowerPoint 12</vt:lpwstr>
  </property>
  <property fmtid="{D5CDD505-2E9C-101B-9397-08002B2CF9AE}" pid="4" name="Order">
    <vt:r8>8675000</vt:r8>
  </property>
  <property fmtid="{D5CDD505-2E9C-101B-9397-08002B2CF9AE}" pid="5" name="APTrustLevel">
    <vt:r8>3</vt:r8>
  </property>
</Properties>
</file>